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Computer Says No" charset="1" panose="00000400000000000000"/>
      <p:regular r:id="rId23"/>
    </p:embeddedFont>
    <p:embeddedFont>
      <p:font typeface="Poppins Light" charset="1" panose="00000400000000000000"/>
      <p:regular r:id="rId24"/>
    </p:embeddedFont>
    <p:embeddedFont>
      <p:font typeface="Poppins" charset="1" panose="00000500000000000000"/>
      <p:regular r:id="rId25"/>
    </p:embeddedFont>
    <p:embeddedFont>
      <p:font typeface="Arimo Bold" charset="1" panose="020B0704020202020204"/>
      <p:regular r:id="rId26"/>
    </p:embeddedFont>
    <p:embeddedFont>
      <p:font typeface="Noto Serif Display" charset="1" panose="02020502080505020204"/>
      <p:regular r:id="rId27"/>
    </p:embeddedFont>
    <p:embeddedFont>
      <p:font typeface="DejaVu Serif Bold" charset="1" panose="0206080305060502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png" Type="http://schemas.openxmlformats.org/officeDocument/2006/relationships/image"/><Relationship Id="rId12" Target="../media/image46.png" Type="http://schemas.openxmlformats.org/officeDocument/2006/relationships/image"/><Relationship Id="rId13" Target="../media/image47.png" Type="http://schemas.openxmlformats.org/officeDocument/2006/relationships/image"/><Relationship Id="rId14" Target="../media/image48.png" Type="http://schemas.openxmlformats.org/officeDocument/2006/relationships/image"/><Relationship Id="rId15" Target="../media/image24.png" Type="http://schemas.openxmlformats.org/officeDocument/2006/relationships/image"/><Relationship Id="rId16" Target="../media/image49.png" Type="http://schemas.openxmlformats.org/officeDocument/2006/relationships/image"/><Relationship Id="rId17" Target="../media/image50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29.png" Type="http://schemas.openxmlformats.org/officeDocument/2006/relationships/image"/><Relationship Id="rId6" Target="../media/image39.png" Type="http://schemas.openxmlformats.org/officeDocument/2006/relationships/image"/><Relationship Id="rId7" Target="../media/image30.png" Type="http://schemas.openxmlformats.org/officeDocument/2006/relationships/image"/><Relationship Id="rId8" Target="../media/image5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png" Type="http://schemas.openxmlformats.org/officeDocument/2006/relationships/image"/><Relationship Id="rId12" Target="../media/image56.png" Type="http://schemas.openxmlformats.org/officeDocument/2006/relationships/image"/><Relationship Id="rId13" Target="../media/image57.png" Type="http://schemas.openxmlformats.org/officeDocument/2006/relationships/image"/><Relationship Id="rId14" Target="../media/image58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39.png" Type="http://schemas.openxmlformats.org/officeDocument/2006/relationships/image"/><Relationship Id="rId6" Target="../media/image3.png" Type="http://schemas.openxmlformats.org/officeDocument/2006/relationships/image"/><Relationship Id="rId7" Target="../media/image51.png" Type="http://schemas.openxmlformats.org/officeDocument/2006/relationships/image"/><Relationship Id="rId8" Target="../media/image52.pn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9.png" Type="http://schemas.openxmlformats.org/officeDocument/2006/relationships/image"/><Relationship Id="rId4" Target="../media/image59.png" Type="http://schemas.openxmlformats.org/officeDocument/2006/relationships/image"/><Relationship Id="rId5" Target="https://github.com/phucnguyen140502/DSA-Minesweeper-Game/blob/main/UML/design%20pattern/observerDesignPattern.png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9.png" Type="http://schemas.openxmlformats.org/officeDocument/2006/relationships/image"/><Relationship Id="rId4" Target="../media/image60.png" Type="http://schemas.openxmlformats.org/officeDocument/2006/relationships/image"/><Relationship Id="rId5" Target="https://github.com/phucnguyen140502/DSA-Minesweeper-Game/blob/main/UML/design%20pattern/strategyDesignPattern.png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png" Type="http://schemas.openxmlformats.org/officeDocument/2006/relationships/image"/><Relationship Id="rId12" Target="../media/image39.png" Type="http://schemas.openxmlformats.org/officeDocument/2006/relationships/image"/><Relationship Id="rId13" Target="../media/image5.png" Type="http://schemas.openxmlformats.org/officeDocument/2006/relationships/image"/><Relationship Id="rId14" Target="../media/image66.png" Type="http://schemas.openxmlformats.org/officeDocument/2006/relationships/image"/><Relationship Id="rId15" Target="https://github.com/phucnguyen140502/DSA-Minesweeper-Game/blob/main/UML/design%20pattern/singletonDesignPattern_GrameFrame.png" TargetMode="External" Type="http://schemas.openxmlformats.org/officeDocument/2006/relationships/hyperlink"/><Relationship Id="rId16" Target="../media/image67.png" Type="http://schemas.openxmlformats.org/officeDocument/2006/relationships/image"/><Relationship Id="rId17" Target="https://github.com/phucnguyen140502/DSA-Minesweeper-Game/blob/main/UML/design%20pattern/singletonDesignPattern_Work.png" TargetMode="External" Type="http://schemas.openxmlformats.org/officeDocument/2006/relationships/hyperlink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3.png" Type="http://schemas.openxmlformats.org/officeDocument/2006/relationships/image"/><Relationship Id="rId6" Target="../media/image61.png" Type="http://schemas.openxmlformats.org/officeDocument/2006/relationships/image"/><Relationship Id="rId7" Target="../media/image25.pn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2.png" Type="http://schemas.openxmlformats.org/officeDocument/2006/relationships/image"/><Relationship Id="rId12" Target="../media/image69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61.png" Type="http://schemas.openxmlformats.org/officeDocument/2006/relationships/image"/><Relationship Id="rId6" Target="../media/image25.png" Type="http://schemas.openxmlformats.org/officeDocument/2006/relationships/image"/><Relationship Id="rId7" Target="../media/image62.png" Type="http://schemas.openxmlformats.org/officeDocument/2006/relationships/image"/><Relationship Id="rId8" Target="../media/image68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1.png" Type="http://schemas.openxmlformats.org/officeDocument/2006/relationships/image"/><Relationship Id="rId12" Target="../media/image4.png" Type="http://schemas.openxmlformats.org/officeDocument/2006/relationships/image"/><Relationship Id="rId13" Target="../media/image72.png" Type="http://schemas.openxmlformats.org/officeDocument/2006/relationships/image"/><Relationship Id="rId14" Target="../media/image27.png" Type="http://schemas.openxmlformats.org/officeDocument/2006/relationships/image"/><Relationship Id="rId15" Target="../media/image61.png" Type="http://schemas.openxmlformats.org/officeDocument/2006/relationships/image"/><Relationship Id="rId16" Target="../media/image73.png" Type="http://schemas.openxmlformats.org/officeDocument/2006/relationships/image"/><Relationship Id="rId17" Target="../media/image28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24.png" Type="http://schemas.openxmlformats.org/officeDocument/2006/relationships/image"/><Relationship Id="rId7" Target="../media/image70.png" Type="http://schemas.openxmlformats.org/officeDocument/2006/relationships/image"/><Relationship Id="rId8" Target="../media/image20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pn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3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jpe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5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2" Target="../media/image13.png" Type="http://schemas.openxmlformats.org/officeDocument/2006/relationships/image"/><Relationship Id="rId3" Target="../media/image19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5.png" Type="http://schemas.openxmlformats.org/officeDocument/2006/relationships/image"/><Relationship Id="rId8" Target="../media/image18.jpe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13.png" Type="http://schemas.openxmlformats.org/officeDocument/2006/relationships/image"/><Relationship Id="rId3" Target="../media/image23.svg" Type="http://schemas.openxmlformats.org/officeDocument/2006/relationships/image"/><Relationship Id="rId4" Target="../media/image15.png" Type="http://schemas.openxmlformats.org/officeDocument/2006/relationships/image"/><Relationship Id="rId5" Target="../media/image21.png" Type="http://schemas.openxmlformats.org/officeDocument/2006/relationships/image"/><Relationship Id="rId6" Target="../media/image18.jpeg" Type="http://schemas.openxmlformats.org/officeDocument/2006/relationships/image"/><Relationship Id="rId7" Target="../media/image24.png" Type="http://schemas.openxmlformats.org/officeDocument/2006/relationships/image"/><Relationship Id="rId8" Target="../media/image2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12" Target="../media/image22.png" Type="http://schemas.openxmlformats.org/officeDocument/2006/relationships/image"/><Relationship Id="rId13" Target="../media/image35.png" Type="http://schemas.openxmlformats.org/officeDocument/2006/relationships/image"/><Relationship Id="rId2" Target="../media/image27.png" Type="http://schemas.openxmlformats.org/officeDocument/2006/relationships/image"/><Relationship Id="rId3" Target="../media/image5.png" Type="http://schemas.openxmlformats.org/officeDocument/2006/relationships/image"/><Relationship Id="rId4" Target="../media/image25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37.png" Type="http://schemas.openxmlformats.org/officeDocument/2006/relationships/image"/><Relationship Id="rId12" Target="../media/image32.png" Type="http://schemas.openxmlformats.org/officeDocument/2006/relationships/image"/><Relationship Id="rId13" Target="../media/image33.png" Type="http://schemas.openxmlformats.org/officeDocument/2006/relationships/image"/><Relationship Id="rId14" Target="../media/image38.png" Type="http://schemas.openxmlformats.org/officeDocument/2006/relationships/image"/><Relationship Id="rId15" Target="https://raw.githubusercontent.com/phucnguyen140502/DSA-Minesweeper-Game/main/UML/uml.webp" TargetMode="External" Type="http://schemas.openxmlformats.org/officeDocument/2006/relationships/hyperlink"/><Relationship Id="rId2" Target="../media/image13.png" Type="http://schemas.openxmlformats.org/officeDocument/2006/relationships/image"/><Relationship Id="rId3" Target="../media/image36.svg" Type="http://schemas.openxmlformats.org/officeDocument/2006/relationships/image"/><Relationship Id="rId4" Target="../media/image15.png" Type="http://schemas.openxmlformats.org/officeDocument/2006/relationships/image"/><Relationship Id="rId5" Target="../media/image24.png" Type="http://schemas.openxmlformats.org/officeDocument/2006/relationships/image"/><Relationship Id="rId6" Target="../media/image2.png" Type="http://schemas.openxmlformats.org/officeDocument/2006/relationships/image"/><Relationship Id="rId7" Target="../media/image25.png" Type="http://schemas.openxmlformats.org/officeDocument/2006/relationships/image"/><Relationship Id="rId8" Target="../media/image27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30.png" Type="http://schemas.openxmlformats.org/officeDocument/2006/relationships/image"/><Relationship Id="rId12" Target="../media/image40.png" Type="http://schemas.openxmlformats.org/officeDocument/2006/relationships/image"/><Relationship Id="rId13" Target="../media/image41.png" Type="http://schemas.openxmlformats.org/officeDocument/2006/relationships/image"/><Relationship Id="rId14" Target="../media/image42.png" Type="http://schemas.openxmlformats.org/officeDocument/2006/relationships/image"/><Relationship Id="rId15" Target="../media/image34.png" Type="http://schemas.openxmlformats.org/officeDocument/2006/relationships/image"/><Relationship Id="rId16" Target="https://github.com/phucnguyen140502/DSA-Minesweeper-Game/blob/main/Minesweeper/src/control/Work.java" TargetMode="External" Type="http://schemas.openxmlformats.org/officeDocument/2006/relationships/hyperlink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29.png" Type="http://schemas.openxmlformats.org/officeDocument/2006/relationships/image"/><Relationship Id="rId6" Target="../media/image39.png" Type="http://schemas.openxmlformats.org/officeDocument/2006/relationships/image"/><Relationship Id="rId7" Target="../media/image5.png" Type="http://schemas.openxmlformats.org/officeDocument/2006/relationships/image"/><Relationship Id="rId8" Target="../media/image27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43.png" Type="http://schemas.openxmlformats.org/officeDocument/2006/relationships/image"/><Relationship Id="rId12" Target="../media/image44.jpeg" Type="http://schemas.openxmlformats.org/officeDocument/2006/relationships/image"/><Relationship Id="rId13" Target="../media/image45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29.png" Type="http://schemas.openxmlformats.org/officeDocument/2006/relationships/image"/><Relationship Id="rId6" Target="../media/image39.png" Type="http://schemas.openxmlformats.org/officeDocument/2006/relationships/image"/><Relationship Id="rId7" Target="../media/image30.png" Type="http://schemas.openxmlformats.org/officeDocument/2006/relationships/image"/><Relationship Id="rId8" Target="../media/image5.png" Type="http://schemas.openxmlformats.org/officeDocument/2006/relationships/image"/><Relationship Id="rId9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230" y="0"/>
            <a:ext cx="18729030" cy="10287000"/>
            <a:chOff x="0" y="0"/>
            <a:chExt cx="2497204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972011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972011">
                  <a:moveTo>
                    <a:pt x="0" y="0"/>
                  </a:moveTo>
                  <a:lnTo>
                    <a:pt x="24972011" y="0"/>
                  </a:lnTo>
                  <a:lnTo>
                    <a:pt x="24972011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78431" r="0" b="-7843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576678" y="6172200"/>
            <a:ext cx="10008973" cy="8229600"/>
            <a:chOff x="0" y="0"/>
            <a:chExt cx="13345297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268070" y="-2818506"/>
            <a:ext cx="4825046" cy="4219769"/>
            <a:chOff x="0" y="0"/>
            <a:chExt cx="6433395" cy="56263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433439" cy="5626354"/>
            </a:xfrm>
            <a:custGeom>
              <a:avLst/>
              <a:gdLst/>
              <a:ahLst/>
              <a:cxnLst/>
              <a:rect r="r" b="b" t="t" l="l"/>
              <a:pathLst>
                <a:path h="5626354" w="6433439">
                  <a:moveTo>
                    <a:pt x="0" y="0"/>
                  </a:moveTo>
                  <a:lnTo>
                    <a:pt x="6433439" y="0"/>
                  </a:lnTo>
                  <a:lnTo>
                    <a:pt x="6433439" y="5626354"/>
                  </a:lnTo>
                  <a:lnTo>
                    <a:pt x="0" y="5626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t="0" r="-2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186076" y="-3451329"/>
            <a:ext cx="10008973" cy="8229600"/>
            <a:chOff x="0" y="0"/>
            <a:chExt cx="13345297" cy="1097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391635" y="1333816"/>
            <a:ext cx="3948234" cy="1724379"/>
            <a:chOff x="0" y="0"/>
            <a:chExt cx="5264312" cy="22991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64277" cy="2299208"/>
            </a:xfrm>
            <a:custGeom>
              <a:avLst/>
              <a:gdLst/>
              <a:ahLst/>
              <a:cxnLst/>
              <a:rect r="r" b="b" t="t" l="l"/>
              <a:pathLst>
                <a:path h="2299208" w="5264277">
                  <a:moveTo>
                    <a:pt x="0" y="0"/>
                  </a:moveTo>
                  <a:lnTo>
                    <a:pt x="5264277" y="0"/>
                  </a:lnTo>
                  <a:lnTo>
                    <a:pt x="5264277" y="2299208"/>
                  </a:lnTo>
                  <a:lnTo>
                    <a:pt x="0" y="2299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2" t="0" r="-13" b="1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601689" y="8426785"/>
            <a:ext cx="4729467" cy="4047169"/>
            <a:chOff x="0" y="0"/>
            <a:chExt cx="6305956" cy="53962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05931" cy="5396230"/>
            </a:xfrm>
            <a:custGeom>
              <a:avLst/>
              <a:gdLst/>
              <a:ahLst/>
              <a:cxnLst/>
              <a:rect r="r" b="b" t="t" l="l"/>
              <a:pathLst>
                <a:path h="5396230" w="6305931">
                  <a:moveTo>
                    <a:pt x="0" y="0"/>
                  </a:moveTo>
                  <a:lnTo>
                    <a:pt x="6305931" y="0"/>
                  </a:lnTo>
                  <a:lnTo>
                    <a:pt x="6305931" y="5396230"/>
                  </a:lnTo>
                  <a:lnTo>
                    <a:pt x="0" y="5396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512827" y="5469902"/>
            <a:ext cx="10907192" cy="110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599">
                <a:solidFill>
                  <a:srgbClr val="FFFFFF"/>
                </a:solidFill>
                <a:latin typeface="Computer Says No"/>
              </a:rPr>
              <a:t>MINESWEEPER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50925" y="3972595"/>
            <a:ext cx="7103952" cy="106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6"/>
              </a:lnSpc>
            </a:pPr>
            <a:r>
              <a:rPr lang="en-US" sz="9600">
                <a:solidFill>
                  <a:srgbClr val="FFFFFF"/>
                </a:solidFill>
                <a:latin typeface="Computer Says No"/>
              </a:rPr>
              <a:t>DSA Project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878150" y="663471"/>
            <a:ext cx="8078630" cy="11840963"/>
            <a:chOff x="0" y="0"/>
            <a:chExt cx="10771507" cy="15787951"/>
          </a:xfrm>
        </p:grpSpPr>
        <p:sp>
          <p:nvSpPr>
            <p:cNvPr name="Freeform 17" id="17"/>
            <p:cNvSpPr/>
            <p:nvPr/>
          </p:nvSpPr>
          <p:spPr>
            <a:xfrm flipH="true" flipV="false" rot="0">
              <a:off x="0" y="0"/>
              <a:ext cx="10771505" cy="15788005"/>
            </a:xfrm>
            <a:custGeom>
              <a:avLst/>
              <a:gdLst/>
              <a:ahLst/>
              <a:cxnLst/>
              <a:rect r="r" b="b" t="t" l="l"/>
              <a:pathLst>
                <a:path h="15788005" w="10771505">
                  <a:moveTo>
                    <a:pt x="10771505" y="0"/>
                  </a:moveTo>
                  <a:lnTo>
                    <a:pt x="0" y="0"/>
                  </a:lnTo>
                  <a:lnTo>
                    <a:pt x="0" y="15788005"/>
                  </a:lnTo>
                  <a:lnTo>
                    <a:pt x="10771505" y="15788005"/>
                  </a:lnTo>
                  <a:lnTo>
                    <a:pt x="10771505" y="0"/>
                  </a:lnTo>
                  <a:close/>
                </a:path>
              </a:pathLst>
            </a:custGeom>
            <a:blipFill>
              <a:blip r:embed="rId7"/>
              <a:stretch>
                <a:fillRect l="0" t="-12" r="0" b="-11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-10167363" y="4524175"/>
            <a:ext cx="2113329" cy="2113329"/>
            <a:chOff x="0" y="0"/>
            <a:chExt cx="2817772" cy="281777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2499934" y="-3977947"/>
            <a:ext cx="2113329" cy="2113329"/>
            <a:chOff x="0" y="0"/>
            <a:chExt cx="2817772" cy="281777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394889" y="14760324"/>
            <a:ext cx="2113329" cy="2113329"/>
            <a:chOff x="0" y="0"/>
            <a:chExt cx="2817772" cy="281777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24228705" y="5252523"/>
            <a:ext cx="2113329" cy="2113329"/>
            <a:chOff x="0" y="0"/>
            <a:chExt cx="2817772" cy="281777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3288308" y="7670785"/>
            <a:ext cx="3986729" cy="77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PHẠM TRUNG DŨNG</a:t>
            </a:r>
          </a:p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ITITIU21007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58188" y="17183820"/>
            <a:ext cx="3986729" cy="77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NGUYỄN ĐỨC DUY</a:t>
            </a:r>
          </a:p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ITITIU21008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807465" y="-1473722"/>
            <a:ext cx="3498266" cy="77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THÁI THÀNH PHÁT</a:t>
            </a:r>
          </a:p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ITITIU21274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-10669987" y="6961234"/>
            <a:ext cx="3121512" cy="77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VÕ HOÀI BẢO</a:t>
            </a:r>
          </a:p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ITITIU21038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-9763617" y="5572889"/>
            <a:ext cx="1305836" cy="5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FFFFFF"/>
                </a:solidFill>
                <a:latin typeface="Computer Says No"/>
              </a:rPr>
              <a:t>01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979694" y="-2784474"/>
            <a:ext cx="1305836" cy="5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FFFFFF"/>
                </a:solidFill>
                <a:latin typeface="Computer Says No"/>
              </a:rPr>
              <a:t>02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809704" y="15871355"/>
            <a:ext cx="1305836" cy="5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FFFFFF"/>
                </a:solidFill>
                <a:latin typeface="Computer Says No"/>
              </a:rPr>
              <a:t>03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4628754" y="6301237"/>
            <a:ext cx="1305836" cy="5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FFFFFF"/>
                </a:solidFill>
                <a:latin typeface="Computer Says No"/>
              </a:rPr>
              <a:t>04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1" t="0" r="-6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126" y="-148985"/>
            <a:ext cx="19395695" cy="10848780"/>
            <a:chOff x="0" y="0"/>
            <a:chExt cx="25860927" cy="144650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60883" cy="14465046"/>
            </a:xfrm>
            <a:custGeom>
              <a:avLst/>
              <a:gdLst/>
              <a:ahLst/>
              <a:cxnLst/>
              <a:rect r="r" b="b" t="t" l="l"/>
              <a:pathLst>
                <a:path h="14465046" w="25860883">
                  <a:moveTo>
                    <a:pt x="0" y="0"/>
                  </a:moveTo>
                  <a:lnTo>
                    <a:pt x="25860883" y="0"/>
                  </a:lnTo>
                  <a:lnTo>
                    <a:pt x="25860883" y="14465046"/>
                  </a:lnTo>
                  <a:lnTo>
                    <a:pt x="0" y="14465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6115" r="0" b="-7611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8620763">
            <a:off x="-601082" y="-959728"/>
            <a:ext cx="8987203" cy="4150026"/>
            <a:chOff x="0" y="0"/>
            <a:chExt cx="11982937" cy="55333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982958" cy="5533390"/>
            </a:xfrm>
            <a:custGeom>
              <a:avLst/>
              <a:gdLst/>
              <a:ahLst/>
              <a:cxnLst/>
              <a:rect r="r" b="b" t="t" l="l"/>
              <a:pathLst>
                <a:path h="5533390" w="11982958">
                  <a:moveTo>
                    <a:pt x="0" y="0"/>
                  </a:moveTo>
                  <a:lnTo>
                    <a:pt x="11982958" y="0"/>
                  </a:lnTo>
                  <a:lnTo>
                    <a:pt x="11982958" y="5533390"/>
                  </a:lnTo>
                  <a:lnTo>
                    <a:pt x="0" y="5533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" r="0" b="-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11681" y="1213800"/>
            <a:ext cx="16099338" cy="8402148"/>
            <a:chOff x="0" y="0"/>
            <a:chExt cx="21465784" cy="112028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65794" cy="11202924"/>
            </a:xfrm>
            <a:custGeom>
              <a:avLst/>
              <a:gdLst/>
              <a:ahLst/>
              <a:cxnLst/>
              <a:rect r="r" b="b" t="t" l="l"/>
              <a:pathLst>
                <a:path h="11202924" w="21465794">
                  <a:moveTo>
                    <a:pt x="0" y="0"/>
                  </a:moveTo>
                  <a:lnTo>
                    <a:pt x="21465794" y="0"/>
                  </a:lnTo>
                  <a:lnTo>
                    <a:pt x="21465794" y="11202924"/>
                  </a:lnTo>
                  <a:lnTo>
                    <a:pt x="0" y="11202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1584" r="0" b="-11584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834882" y="5275405"/>
            <a:ext cx="2965916" cy="6828198"/>
            <a:chOff x="0" y="0"/>
            <a:chExt cx="3954555" cy="91042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54526" cy="9104249"/>
            </a:xfrm>
            <a:custGeom>
              <a:avLst/>
              <a:gdLst/>
              <a:ahLst/>
              <a:cxnLst/>
              <a:rect r="r" b="b" t="t" l="l"/>
              <a:pathLst>
                <a:path h="9104249" w="3954526">
                  <a:moveTo>
                    <a:pt x="0" y="0"/>
                  </a:moveTo>
                  <a:lnTo>
                    <a:pt x="3954526" y="0"/>
                  </a:lnTo>
                  <a:lnTo>
                    <a:pt x="3954526" y="9104249"/>
                  </a:lnTo>
                  <a:lnTo>
                    <a:pt x="0" y="9104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" r="0" b="-12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107017" y="7672021"/>
            <a:ext cx="4171532" cy="3569725"/>
            <a:chOff x="0" y="0"/>
            <a:chExt cx="5562043" cy="47596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62092" cy="4759579"/>
            </a:xfrm>
            <a:custGeom>
              <a:avLst/>
              <a:gdLst/>
              <a:ahLst/>
              <a:cxnLst/>
              <a:rect r="r" b="b" t="t" l="l"/>
              <a:pathLst>
                <a:path h="4759579" w="5562092">
                  <a:moveTo>
                    <a:pt x="0" y="0"/>
                  </a:moveTo>
                  <a:lnTo>
                    <a:pt x="5562092" y="0"/>
                  </a:lnTo>
                  <a:lnTo>
                    <a:pt x="5562092" y="4759579"/>
                  </a:lnTo>
                  <a:lnTo>
                    <a:pt x="0" y="4759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-1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935402" y="1499550"/>
            <a:ext cx="11613435" cy="79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9600">
                <a:solidFill>
                  <a:srgbClr val="FFFFFF"/>
                </a:solidFill>
                <a:latin typeface="Computer Says No"/>
              </a:rPr>
              <a:t>DATA STRUCTURE &amp; ALGORITHM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941740" y="-4440594"/>
            <a:ext cx="8339294" cy="7136224"/>
            <a:chOff x="0" y="0"/>
            <a:chExt cx="11119059" cy="951496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119104" cy="9514967"/>
            </a:xfrm>
            <a:custGeom>
              <a:avLst/>
              <a:gdLst/>
              <a:ahLst/>
              <a:cxnLst/>
              <a:rect r="r" b="b" t="t" l="l"/>
              <a:pathLst>
                <a:path h="9514967" w="11119104">
                  <a:moveTo>
                    <a:pt x="0" y="0"/>
                  </a:moveTo>
                  <a:lnTo>
                    <a:pt x="11119104" y="0"/>
                  </a:lnTo>
                  <a:lnTo>
                    <a:pt x="11119104" y="9514967"/>
                  </a:lnTo>
                  <a:lnTo>
                    <a:pt x="0" y="9514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8620763">
            <a:off x="2059978" y="14968127"/>
            <a:ext cx="8987203" cy="4150026"/>
            <a:chOff x="0" y="0"/>
            <a:chExt cx="11982937" cy="55333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982958" cy="5533390"/>
            </a:xfrm>
            <a:custGeom>
              <a:avLst/>
              <a:gdLst/>
              <a:ahLst/>
              <a:cxnLst/>
              <a:rect r="r" b="b" t="t" l="l"/>
              <a:pathLst>
                <a:path h="5533390" w="11982958">
                  <a:moveTo>
                    <a:pt x="0" y="0"/>
                  </a:moveTo>
                  <a:lnTo>
                    <a:pt x="11982958" y="0"/>
                  </a:lnTo>
                  <a:lnTo>
                    <a:pt x="11982958" y="5533390"/>
                  </a:lnTo>
                  <a:lnTo>
                    <a:pt x="0" y="5533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" r="0" b="-9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-15465208" y="15096027"/>
            <a:ext cx="2965916" cy="6828198"/>
            <a:chOff x="0" y="0"/>
            <a:chExt cx="3954555" cy="910426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54526" cy="9104249"/>
            </a:xfrm>
            <a:custGeom>
              <a:avLst/>
              <a:gdLst/>
              <a:ahLst/>
              <a:cxnLst/>
              <a:rect r="r" b="b" t="t" l="l"/>
              <a:pathLst>
                <a:path h="9104249" w="3954526">
                  <a:moveTo>
                    <a:pt x="0" y="0"/>
                  </a:moveTo>
                  <a:lnTo>
                    <a:pt x="3954526" y="0"/>
                  </a:lnTo>
                  <a:lnTo>
                    <a:pt x="3954526" y="9104249"/>
                  </a:lnTo>
                  <a:lnTo>
                    <a:pt x="0" y="9104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" r="0" b="-12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27578847" y="-10193615"/>
            <a:ext cx="4171532" cy="3569725"/>
            <a:chOff x="0" y="0"/>
            <a:chExt cx="5562043" cy="475963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562092" cy="4759579"/>
            </a:xfrm>
            <a:custGeom>
              <a:avLst/>
              <a:gdLst/>
              <a:ahLst/>
              <a:cxnLst/>
              <a:rect r="r" b="b" t="t" l="l"/>
              <a:pathLst>
                <a:path h="4759579" w="5562092">
                  <a:moveTo>
                    <a:pt x="0" y="0"/>
                  </a:moveTo>
                  <a:lnTo>
                    <a:pt x="5562092" y="0"/>
                  </a:lnTo>
                  <a:lnTo>
                    <a:pt x="5562092" y="4759579"/>
                  </a:lnTo>
                  <a:lnTo>
                    <a:pt x="0" y="4759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-1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3951280" y="15798202"/>
            <a:ext cx="11613435" cy="79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9600">
                <a:solidFill>
                  <a:srgbClr val="FFFFFF"/>
                </a:solidFill>
                <a:latin typeface="Computer Says No"/>
              </a:rPr>
              <a:t>DATA STRUCTURE &amp; ALGORITHM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-13982250" y="-11976864"/>
            <a:ext cx="8339294" cy="7136224"/>
            <a:chOff x="0" y="0"/>
            <a:chExt cx="11119059" cy="951496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119104" cy="9514967"/>
            </a:xfrm>
            <a:custGeom>
              <a:avLst/>
              <a:gdLst/>
              <a:ahLst/>
              <a:cxnLst/>
              <a:rect r="r" b="b" t="t" l="l"/>
              <a:pathLst>
                <a:path h="9514967" w="11119104">
                  <a:moveTo>
                    <a:pt x="0" y="0"/>
                  </a:moveTo>
                  <a:lnTo>
                    <a:pt x="11119104" y="0"/>
                  </a:lnTo>
                  <a:lnTo>
                    <a:pt x="11119104" y="9514967"/>
                  </a:lnTo>
                  <a:lnTo>
                    <a:pt x="0" y="9514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Freeform 25" id="25" descr="Không có mô tả."/>
          <p:cNvSpPr/>
          <p:nvPr/>
        </p:nvSpPr>
        <p:spPr>
          <a:xfrm flipH="false" flipV="false" rot="0">
            <a:off x="30502145" y="3294205"/>
            <a:ext cx="8296275" cy="1981200"/>
          </a:xfrm>
          <a:custGeom>
            <a:avLst/>
            <a:gdLst/>
            <a:ahLst/>
            <a:cxnLst/>
            <a:rect r="r" b="b" t="t" l="l"/>
            <a:pathLst>
              <a:path h="1981200" w="8296275">
                <a:moveTo>
                  <a:pt x="0" y="0"/>
                </a:moveTo>
                <a:lnTo>
                  <a:pt x="8296275" y="0"/>
                </a:lnTo>
                <a:lnTo>
                  <a:pt x="8296275" y="1981200"/>
                </a:lnTo>
                <a:lnTo>
                  <a:pt x="0" y="19812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6" id="26" descr="Không có mô tả."/>
          <p:cNvSpPr/>
          <p:nvPr/>
        </p:nvSpPr>
        <p:spPr>
          <a:xfrm flipH="false" flipV="false" rot="0">
            <a:off x="30502145" y="5448729"/>
            <a:ext cx="8296274" cy="1676400"/>
          </a:xfrm>
          <a:custGeom>
            <a:avLst/>
            <a:gdLst/>
            <a:ahLst/>
            <a:cxnLst/>
            <a:rect r="r" b="b" t="t" l="l"/>
            <a:pathLst>
              <a:path h="1676400" w="8296274">
                <a:moveTo>
                  <a:pt x="0" y="0"/>
                </a:moveTo>
                <a:lnTo>
                  <a:pt x="8296274" y="0"/>
                </a:lnTo>
                <a:lnTo>
                  <a:pt x="8296274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17702"/>
            </a:stretch>
          </a:blipFill>
        </p:spPr>
      </p:sp>
      <p:sp>
        <p:nvSpPr>
          <p:cNvPr name="Freeform 27" id="27" descr="Không có mô tả."/>
          <p:cNvSpPr/>
          <p:nvPr/>
        </p:nvSpPr>
        <p:spPr>
          <a:xfrm flipH="false" flipV="false" rot="0">
            <a:off x="-13982250" y="1415719"/>
            <a:ext cx="5524500" cy="3859686"/>
          </a:xfrm>
          <a:custGeom>
            <a:avLst/>
            <a:gdLst/>
            <a:ahLst/>
            <a:cxnLst/>
            <a:rect r="r" b="b" t="t" l="l"/>
            <a:pathLst>
              <a:path h="3859686" w="5524500">
                <a:moveTo>
                  <a:pt x="0" y="0"/>
                </a:moveTo>
                <a:lnTo>
                  <a:pt x="5524500" y="0"/>
                </a:lnTo>
                <a:lnTo>
                  <a:pt x="5524500" y="3859686"/>
                </a:lnTo>
                <a:lnTo>
                  <a:pt x="0" y="38596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6630" b="0"/>
            </a:stretch>
          </a:blipFill>
        </p:spPr>
      </p:sp>
      <p:sp>
        <p:nvSpPr>
          <p:cNvPr name="Freeform 28" id="28" descr="A screen shot of a computer screen  Description automatically generated"/>
          <p:cNvSpPr/>
          <p:nvPr/>
        </p:nvSpPr>
        <p:spPr>
          <a:xfrm flipH="false" flipV="false" rot="0">
            <a:off x="-4735675" y="-15171510"/>
            <a:ext cx="7048500" cy="5257800"/>
          </a:xfrm>
          <a:custGeom>
            <a:avLst/>
            <a:gdLst/>
            <a:ahLst/>
            <a:cxnLst/>
            <a:rect r="r" b="b" t="t" l="l"/>
            <a:pathLst>
              <a:path h="5257800" w="7048500">
                <a:moveTo>
                  <a:pt x="0" y="0"/>
                </a:moveTo>
                <a:lnTo>
                  <a:pt x="7048500" y="0"/>
                </a:lnTo>
                <a:lnTo>
                  <a:pt x="7048500" y="5257800"/>
                </a:lnTo>
                <a:lnTo>
                  <a:pt x="0" y="5257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9" id="29" descr="A screen shot of a computer program  Description automatically generated"/>
          <p:cNvSpPr/>
          <p:nvPr/>
        </p:nvSpPr>
        <p:spPr>
          <a:xfrm flipH="false" flipV="false" rot="0">
            <a:off x="25606451" y="14830190"/>
            <a:ext cx="7664021" cy="8258432"/>
          </a:xfrm>
          <a:custGeom>
            <a:avLst/>
            <a:gdLst/>
            <a:ahLst/>
            <a:cxnLst/>
            <a:rect r="r" b="b" t="t" l="l"/>
            <a:pathLst>
              <a:path h="8258432" w="7664021">
                <a:moveTo>
                  <a:pt x="0" y="0"/>
                </a:moveTo>
                <a:lnTo>
                  <a:pt x="7664021" y="0"/>
                </a:lnTo>
                <a:lnTo>
                  <a:pt x="7664021" y="8258432"/>
                </a:lnTo>
                <a:lnTo>
                  <a:pt x="0" y="825843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672" t="0" r="-2672" b="0"/>
            </a:stretch>
          </a:blipFill>
        </p:spPr>
      </p:sp>
      <p:sp>
        <p:nvSpPr>
          <p:cNvPr name="Freeform 30" id="30" descr="A screen shot of a computer program  Description automatically generated"/>
          <p:cNvSpPr/>
          <p:nvPr/>
        </p:nvSpPr>
        <p:spPr>
          <a:xfrm flipH="false" flipV="false" rot="0">
            <a:off x="-5470481" y="15818441"/>
            <a:ext cx="5294355" cy="6105784"/>
          </a:xfrm>
          <a:custGeom>
            <a:avLst/>
            <a:gdLst/>
            <a:ahLst/>
            <a:cxnLst/>
            <a:rect r="r" b="b" t="t" l="l"/>
            <a:pathLst>
              <a:path h="6105784" w="5294355">
                <a:moveTo>
                  <a:pt x="0" y="0"/>
                </a:moveTo>
                <a:lnTo>
                  <a:pt x="5294355" y="0"/>
                </a:lnTo>
                <a:lnTo>
                  <a:pt x="5294355" y="6105784"/>
                </a:lnTo>
                <a:lnTo>
                  <a:pt x="0" y="61057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6115" r="0" b="-6115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2507043" y="11588563"/>
            <a:ext cx="7483828" cy="6966048"/>
            <a:chOff x="0" y="0"/>
            <a:chExt cx="9978437" cy="928806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978390" cy="9288018"/>
            </a:xfrm>
            <a:custGeom>
              <a:avLst/>
              <a:gdLst/>
              <a:ahLst/>
              <a:cxnLst/>
              <a:rect r="r" b="b" t="t" l="l"/>
              <a:pathLst>
                <a:path h="9288018" w="9978390">
                  <a:moveTo>
                    <a:pt x="0" y="0"/>
                  </a:moveTo>
                  <a:lnTo>
                    <a:pt x="9978390" y="0"/>
                  </a:lnTo>
                  <a:lnTo>
                    <a:pt x="9978390" y="9288018"/>
                  </a:lnTo>
                  <a:lnTo>
                    <a:pt x="0" y="9288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10889" t="0" r="-10889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2242855" y="3864565"/>
            <a:ext cx="12619370" cy="3953249"/>
            <a:chOff x="0" y="0"/>
            <a:chExt cx="16825826" cy="527099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6825826" cy="2990659"/>
            </a:xfrm>
            <a:custGeom>
              <a:avLst/>
              <a:gdLst/>
              <a:ahLst/>
              <a:cxnLst/>
              <a:rect r="r" b="b" t="t" l="l"/>
              <a:pathLst>
                <a:path h="2990659" w="16825826">
                  <a:moveTo>
                    <a:pt x="0" y="0"/>
                  </a:moveTo>
                  <a:lnTo>
                    <a:pt x="16825826" y="0"/>
                  </a:lnTo>
                  <a:lnTo>
                    <a:pt x="16825826" y="2990659"/>
                  </a:lnTo>
                  <a:lnTo>
                    <a:pt x="0" y="2990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280" t="0" r="-12874" b="-48483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3258671"/>
              <a:ext cx="16707922" cy="2012328"/>
            </a:xfrm>
            <a:custGeom>
              <a:avLst/>
              <a:gdLst/>
              <a:ahLst/>
              <a:cxnLst/>
              <a:rect r="r" b="b" t="t" l="l"/>
              <a:pathLst>
                <a:path h="2012328" w="16707922">
                  <a:moveTo>
                    <a:pt x="0" y="0"/>
                  </a:moveTo>
                  <a:lnTo>
                    <a:pt x="16707922" y="0"/>
                  </a:lnTo>
                  <a:lnTo>
                    <a:pt x="16707922" y="2012328"/>
                  </a:lnTo>
                  <a:lnTo>
                    <a:pt x="0" y="2012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-111426" r="-11216" b="-3945"/>
              </a:stretch>
            </a:blip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3248790" y="-8040496"/>
            <a:ext cx="11613435" cy="877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8800">
                <a:solidFill>
                  <a:srgbClr val="FFFFFF"/>
                </a:solidFill>
                <a:latin typeface="Computer Says No"/>
              </a:rPr>
              <a:t>Time Complexity : O(1)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70822" y="-5442283"/>
            <a:ext cx="8556030" cy="527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0"/>
              </a:lnSpc>
            </a:pPr>
            <a:r>
              <a:rPr lang="en-US" sz="10899">
                <a:solidFill>
                  <a:srgbClr val="FFFFFF"/>
                </a:solidFill>
                <a:latin typeface="Computer Says No"/>
              </a:rPr>
              <a:t>script.js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074796" y="2839677"/>
            <a:ext cx="7678638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Applying HashTable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248790" y="8479298"/>
            <a:ext cx="11613435" cy="113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8800">
                <a:solidFill>
                  <a:srgbClr val="FFFFFF"/>
                </a:solidFill>
                <a:latin typeface="Computer Says No"/>
              </a:rPr>
              <a:t>Time Complexity : O(1)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1" t="0" r="-6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89791" y="0"/>
            <a:ext cx="19395695" cy="10848780"/>
            <a:chOff x="0" y="0"/>
            <a:chExt cx="25860927" cy="144650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60883" cy="14465046"/>
            </a:xfrm>
            <a:custGeom>
              <a:avLst/>
              <a:gdLst/>
              <a:ahLst/>
              <a:cxnLst/>
              <a:rect r="r" b="b" t="t" l="l"/>
              <a:pathLst>
                <a:path h="14465046" w="25860883">
                  <a:moveTo>
                    <a:pt x="0" y="0"/>
                  </a:moveTo>
                  <a:lnTo>
                    <a:pt x="25860883" y="0"/>
                  </a:lnTo>
                  <a:lnTo>
                    <a:pt x="25860883" y="14465046"/>
                  </a:lnTo>
                  <a:lnTo>
                    <a:pt x="0" y="14465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6115" r="0" b="-7611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79502" y="169361"/>
            <a:ext cx="17328996" cy="9456233"/>
            <a:chOff x="0" y="0"/>
            <a:chExt cx="23105328" cy="126083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105363" cy="12608306"/>
            </a:xfrm>
            <a:custGeom>
              <a:avLst/>
              <a:gdLst/>
              <a:ahLst/>
              <a:cxnLst/>
              <a:rect r="r" b="b" t="t" l="l"/>
              <a:pathLst>
                <a:path h="12608306" w="23105363">
                  <a:moveTo>
                    <a:pt x="0" y="0"/>
                  </a:moveTo>
                  <a:lnTo>
                    <a:pt x="23105363" y="0"/>
                  </a:lnTo>
                  <a:lnTo>
                    <a:pt x="23105363" y="12608306"/>
                  </a:lnTo>
                  <a:lnTo>
                    <a:pt x="0" y="12608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8903" r="0" b="-890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2297152" y="-2568090"/>
            <a:ext cx="6951333" cy="5861012"/>
            <a:chOff x="0" y="0"/>
            <a:chExt cx="9268444" cy="78146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68460" cy="7814691"/>
            </a:xfrm>
            <a:custGeom>
              <a:avLst/>
              <a:gdLst/>
              <a:ahLst/>
              <a:cxnLst/>
              <a:rect r="r" b="b" t="t" l="l"/>
              <a:pathLst>
                <a:path h="7814691" w="9268460">
                  <a:moveTo>
                    <a:pt x="0" y="0"/>
                  </a:moveTo>
                  <a:lnTo>
                    <a:pt x="9268460" y="0"/>
                  </a:lnTo>
                  <a:lnTo>
                    <a:pt x="9268460" y="7814691"/>
                  </a:lnTo>
                  <a:lnTo>
                    <a:pt x="0" y="7814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859" r="0" b="-1859"/>
              </a:stretch>
            </a:blipFill>
          </p:spPr>
        </p:sp>
      </p:grpSp>
      <p:sp>
        <p:nvSpPr>
          <p:cNvPr name="Freeform 9" id="9" descr="A screen shot of a computer program  Description automatically generated"/>
          <p:cNvSpPr/>
          <p:nvPr/>
        </p:nvSpPr>
        <p:spPr>
          <a:xfrm flipH="false" flipV="false" rot="0">
            <a:off x="26727980" y="9001168"/>
            <a:ext cx="8050305" cy="7350498"/>
          </a:xfrm>
          <a:custGeom>
            <a:avLst/>
            <a:gdLst/>
            <a:ahLst/>
            <a:cxnLst/>
            <a:rect r="r" b="b" t="t" l="l"/>
            <a:pathLst>
              <a:path h="7350498" w="8050305">
                <a:moveTo>
                  <a:pt x="0" y="0"/>
                </a:moveTo>
                <a:lnTo>
                  <a:pt x="8050305" y="0"/>
                </a:lnTo>
                <a:lnTo>
                  <a:pt x="8050305" y="7350498"/>
                </a:lnTo>
                <a:lnTo>
                  <a:pt x="0" y="73504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14" r="0" b="-114"/>
            </a:stretch>
          </a:blipFill>
        </p:spPr>
      </p:sp>
      <p:sp>
        <p:nvSpPr>
          <p:cNvPr name="Freeform 10" id="10" descr="A screen shot of a computer program  Description automatically generated"/>
          <p:cNvSpPr/>
          <p:nvPr/>
        </p:nvSpPr>
        <p:spPr>
          <a:xfrm flipH="false" flipV="false" rot="0">
            <a:off x="-18564372" y="3794988"/>
            <a:ext cx="7547161" cy="7344335"/>
          </a:xfrm>
          <a:custGeom>
            <a:avLst/>
            <a:gdLst/>
            <a:ahLst/>
            <a:cxnLst/>
            <a:rect r="r" b="b" t="t" l="l"/>
            <a:pathLst>
              <a:path h="7344335" w="7547161">
                <a:moveTo>
                  <a:pt x="0" y="0"/>
                </a:moveTo>
                <a:lnTo>
                  <a:pt x="7547161" y="0"/>
                </a:lnTo>
                <a:lnTo>
                  <a:pt x="7547161" y="7344335"/>
                </a:lnTo>
                <a:lnTo>
                  <a:pt x="0" y="73443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0" r="0" b="-10"/>
            </a:stretch>
          </a:blipFill>
        </p:spPr>
      </p:sp>
      <p:sp>
        <p:nvSpPr>
          <p:cNvPr name="Freeform 11" id="11" descr="A screenshot of a computer program  Description automatically generated"/>
          <p:cNvSpPr/>
          <p:nvPr/>
        </p:nvSpPr>
        <p:spPr>
          <a:xfrm flipH="false" flipV="false" rot="0">
            <a:off x="-18207834" y="11283965"/>
            <a:ext cx="6834084" cy="1590675"/>
          </a:xfrm>
          <a:custGeom>
            <a:avLst/>
            <a:gdLst/>
            <a:ahLst/>
            <a:cxnLst/>
            <a:rect r="r" b="b" t="t" l="l"/>
            <a:pathLst>
              <a:path h="1590675" w="6834084">
                <a:moveTo>
                  <a:pt x="0" y="0"/>
                </a:moveTo>
                <a:lnTo>
                  <a:pt x="6834084" y="0"/>
                </a:lnTo>
                <a:lnTo>
                  <a:pt x="6834084" y="1590675"/>
                </a:lnTo>
                <a:lnTo>
                  <a:pt x="0" y="15906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034" r="0" b="-7034"/>
            </a:stretch>
          </a:blipFill>
        </p:spPr>
      </p:sp>
      <p:sp>
        <p:nvSpPr>
          <p:cNvPr name="Freeform 12" id="12" descr="A cartoon face with a surprised expression  Description automatically generated"/>
          <p:cNvSpPr/>
          <p:nvPr/>
        </p:nvSpPr>
        <p:spPr>
          <a:xfrm flipH="false" flipV="false" rot="0">
            <a:off x="15217738" y="13897087"/>
            <a:ext cx="1685925" cy="1133475"/>
          </a:xfrm>
          <a:custGeom>
            <a:avLst/>
            <a:gdLst/>
            <a:ahLst/>
            <a:cxnLst/>
            <a:rect r="r" b="b" t="t" l="l"/>
            <a:pathLst>
              <a:path h="1133475" w="1685925">
                <a:moveTo>
                  <a:pt x="0" y="0"/>
                </a:moveTo>
                <a:lnTo>
                  <a:pt x="1685925" y="0"/>
                </a:lnTo>
                <a:lnTo>
                  <a:pt x="1685925" y="1133475"/>
                </a:lnTo>
                <a:lnTo>
                  <a:pt x="0" y="11334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 descr="A yellow face with blue eyes and a green background  Description automatically generated"/>
          <p:cNvSpPr/>
          <p:nvPr/>
        </p:nvSpPr>
        <p:spPr>
          <a:xfrm flipH="false" flipV="false" rot="0">
            <a:off x="15211166" y="12721219"/>
            <a:ext cx="1666875" cy="1038225"/>
          </a:xfrm>
          <a:custGeom>
            <a:avLst/>
            <a:gdLst/>
            <a:ahLst/>
            <a:cxnLst/>
            <a:rect r="r" b="b" t="t" l="l"/>
            <a:pathLst>
              <a:path h="1038225" w="1666875">
                <a:moveTo>
                  <a:pt x="0" y="0"/>
                </a:moveTo>
                <a:lnTo>
                  <a:pt x="1666875" y="0"/>
                </a:lnTo>
                <a:lnTo>
                  <a:pt x="1666875" y="1038225"/>
                </a:lnTo>
                <a:lnTo>
                  <a:pt x="0" y="10382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 descr="A yellow face with pink hearts over eyes  Description automatically generated"/>
          <p:cNvSpPr/>
          <p:nvPr/>
        </p:nvSpPr>
        <p:spPr>
          <a:xfrm flipH="false" flipV="false" rot="0">
            <a:off x="15203720" y="15186115"/>
            <a:ext cx="1697864" cy="1372672"/>
          </a:xfrm>
          <a:custGeom>
            <a:avLst/>
            <a:gdLst/>
            <a:ahLst/>
            <a:cxnLst/>
            <a:rect r="r" b="b" t="t" l="l"/>
            <a:pathLst>
              <a:path h="1372672" w="1697864">
                <a:moveTo>
                  <a:pt x="0" y="0"/>
                </a:moveTo>
                <a:lnTo>
                  <a:pt x="1697864" y="0"/>
                </a:lnTo>
                <a:lnTo>
                  <a:pt x="1697864" y="1372672"/>
                </a:lnTo>
                <a:lnTo>
                  <a:pt x="0" y="137267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931" r="0" b="-93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203721" y="16858557"/>
            <a:ext cx="1697864" cy="1360196"/>
          </a:xfrm>
          <a:custGeom>
            <a:avLst/>
            <a:gdLst/>
            <a:ahLst/>
            <a:cxnLst/>
            <a:rect r="r" b="b" t="t" l="l"/>
            <a:pathLst>
              <a:path h="1360196" w="1697864">
                <a:moveTo>
                  <a:pt x="0" y="0"/>
                </a:moveTo>
                <a:lnTo>
                  <a:pt x="1697864" y="0"/>
                </a:lnTo>
                <a:lnTo>
                  <a:pt x="1697864" y="1360196"/>
                </a:lnTo>
                <a:lnTo>
                  <a:pt x="0" y="136019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21" r="0" b="-21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650383" y="731292"/>
            <a:ext cx="6208848" cy="6127391"/>
          </a:xfrm>
          <a:custGeom>
            <a:avLst/>
            <a:gdLst/>
            <a:ahLst/>
            <a:cxnLst/>
            <a:rect r="r" b="b" t="t" l="l"/>
            <a:pathLst>
              <a:path h="6127391" w="6208848">
                <a:moveTo>
                  <a:pt x="0" y="0"/>
                </a:moveTo>
                <a:lnTo>
                  <a:pt x="6208848" y="0"/>
                </a:lnTo>
                <a:lnTo>
                  <a:pt x="6208848" y="6127392"/>
                </a:lnTo>
                <a:lnTo>
                  <a:pt x="0" y="612739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-235711" y="4894169"/>
            <a:ext cx="8556030" cy="117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0"/>
              </a:lnSpc>
            </a:pPr>
            <a:r>
              <a:rPr lang="en-US" sz="10899">
                <a:solidFill>
                  <a:srgbClr val="FFFFFF"/>
                </a:solidFill>
                <a:latin typeface="Computer Says No"/>
              </a:rPr>
              <a:t>Create the board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78512" y="19063227"/>
            <a:ext cx="10713241" cy="527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0"/>
              </a:lnSpc>
            </a:pPr>
            <a:r>
              <a:rPr lang="en-US" sz="10899">
                <a:solidFill>
                  <a:srgbClr val="FFFFFF"/>
                </a:solidFill>
                <a:latin typeface="Computer Says No"/>
              </a:rPr>
              <a:t>Other Classes</a:t>
            </a:r>
          </a:p>
        </p:txBody>
      </p:sp>
      <p:grpSp>
        <p:nvGrpSpPr>
          <p:cNvPr name="Group 19" id="19"/>
          <p:cNvGrpSpPr/>
          <p:nvPr/>
        </p:nvGrpSpPr>
        <p:grpSpPr>
          <a:xfrm rot="9343553">
            <a:off x="-1399700" y="5843861"/>
            <a:ext cx="6951333" cy="5861012"/>
            <a:chOff x="0" y="0"/>
            <a:chExt cx="9268444" cy="781468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268460" cy="7814691"/>
            </a:xfrm>
            <a:custGeom>
              <a:avLst/>
              <a:gdLst/>
              <a:ahLst/>
              <a:cxnLst/>
              <a:rect r="r" b="b" t="t" l="l"/>
              <a:pathLst>
                <a:path h="7814691" w="9268460">
                  <a:moveTo>
                    <a:pt x="0" y="0"/>
                  </a:moveTo>
                  <a:lnTo>
                    <a:pt x="9268460" y="0"/>
                  </a:lnTo>
                  <a:lnTo>
                    <a:pt x="9268460" y="7814691"/>
                  </a:lnTo>
                  <a:lnTo>
                    <a:pt x="0" y="7814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859" r="0" b="-1859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3441782" y="7821051"/>
            <a:ext cx="11613435" cy="113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8800">
                <a:solidFill>
                  <a:srgbClr val="FFFFFF"/>
                </a:solidFill>
                <a:latin typeface="Computer Says No"/>
              </a:rPr>
              <a:t>Time Complexity : O(w*h)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3847" y="-280890"/>
            <a:ext cx="19395695" cy="10848780"/>
            <a:chOff x="0" y="0"/>
            <a:chExt cx="25860927" cy="14465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60883" cy="14465046"/>
            </a:xfrm>
            <a:custGeom>
              <a:avLst/>
              <a:gdLst/>
              <a:ahLst/>
              <a:cxnLst/>
              <a:rect r="r" b="b" t="t" l="l"/>
              <a:pathLst>
                <a:path h="14465046" w="25860883">
                  <a:moveTo>
                    <a:pt x="0" y="0"/>
                  </a:moveTo>
                  <a:lnTo>
                    <a:pt x="25860883" y="0"/>
                  </a:lnTo>
                  <a:lnTo>
                    <a:pt x="25860883" y="14465046"/>
                  </a:lnTo>
                  <a:lnTo>
                    <a:pt x="0" y="14465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76115" r="0" b="-7611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838512" y="1437806"/>
            <a:ext cx="14610976" cy="7712326"/>
            <a:chOff x="0" y="0"/>
            <a:chExt cx="19481301" cy="102831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481292" cy="10283063"/>
            </a:xfrm>
            <a:custGeom>
              <a:avLst/>
              <a:gdLst/>
              <a:ahLst/>
              <a:cxnLst/>
              <a:rect r="r" b="b" t="t" l="l"/>
              <a:pathLst>
                <a:path h="10283063" w="19481292">
                  <a:moveTo>
                    <a:pt x="0" y="0"/>
                  </a:moveTo>
                  <a:lnTo>
                    <a:pt x="19481292" y="0"/>
                  </a:lnTo>
                  <a:lnTo>
                    <a:pt x="19481292" y="10283063"/>
                  </a:lnTo>
                  <a:lnTo>
                    <a:pt x="0" y="1028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1267" r="0" b="-10503"/>
              </a:stretch>
            </a:blipFill>
          </p:spPr>
        </p:sp>
      </p:grpSp>
      <p:sp>
        <p:nvSpPr>
          <p:cNvPr name="Freeform 6" id="6">
            <a:hlinkClick r:id="rId5" tooltip="https://github.com/phucnguyen140502/DSA-Minesweeper-Game/blob/main/UML/design%20pattern/observerDesignPattern.png"/>
          </p:cNvPr>
          <p:cNvSpPr/>
          <p:nvPr/>
        </p:nvSpPr>
        <p:spPr>
          <a:xfrm flipH="false" flipV="false" rot="0">
            <a:off x="3872255" y="4019923"/>
            <a:ext cx="9830341" cy="5130209"/>
          </a:xfrm>
          <a:custGeom>
            <a:avLst/>
            <a:gdLst/>
            <a:ahLst/>
            <a:cxnLst/>
            <a:rect r="r" b="b" t="t" l="l"/>
            <a:pathLst>
              <a:path h="5130209" w="9830341">
                <a:moveTo>
                  <a:pt x="0" y="0"/>
                </a:moveTo>
                <a:lnTo>
                  <a:pt x="9830341" y="0"/>
                </a:lnTo>
                <a:lnTo>
                  <a:pt x="9830341" y="5130209"/>
                </a:lnTo>
                <a:lnTo>
                  <a:pt x="0" y="51302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99656" y="1019175"/>
            <a:ext cx="10225143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79"/>
              </a:lnSpc>
            </a:pPr>
            <a:r>
              <a:rPr lang="en-US" sz="10899">
                <a:solidFill>
                  <a:srgbClr val="FFFFFF"/>
                </a:solidFill>
                <a:latin typeface="Computer Says No"/>
              </a:rPr>
              <a:t>Observer Design</a:t>
            </a:r>
            <a:r>
              <a:rPr lang="en-US" sz="10899">
                <a:solidFill>
                  <a:srgbClr val="FFFFFF"/>
                </a:solidFill>
                <a:latin typeface="Computer Says No"/>
              </a:rPr>
              <a:t> Pattern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3847" y="-280890"/>
            <a:ext cx="19395695" cy="10848780"/>
            <a:chOff x="0" y="0"/>
            <a:chExt cx="25860927" cy="14465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60883" cy="14465046"/>
            </a:xfrm>
            <a:custGeom>
              <a:avLst/>
              <a:gdLst/>
              <a:ahLst/>
              <a:cxnLst/>
              <a:rect r="r" b="b" t="t" l="l"/>
              <a:pathLst>
                <a:path h="14465046" w="25860883">
                  <a:moveTo>
                    <a:pt x="0" y="0"/>
                  </a:moveTo>
                  <a:lnTo>
                    <a:pt x="25860883" y="0"/>
                  </a:lnTo>
                  <a:lnTo>
                    <a:pt x="25860883" y="14465046"/>
                  </a:lnTo>
                  <a:lnTo>
                    <a:pt x="0" y="14465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76115" r="0" b="-7611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838512" y="1128308"/>
            <a:ext cx="14610976" cy="7712326"/>
            <a:chOff x="0" y="0"/>
            <a:chExt cx="19481301" cy="102831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481292" cy="10283063"/>
            </a:xfrm>
            <a:custGeom>
              <a:avLst/>
              <a:gdLst/>
              <a:ahLst/>
              <a:cxnLst/>
              <a:rect r="r" b="b" t="t" l="l"/>
              <a:pathLst>
                <a:path h="10283063" w="19481292">
                  <a:moveTo>
                    <a:pt x="0" y="0"/>
                  </a:moveTo>
                  <a:lnTo>
                    <a:pt x="19481292" y="0"/>
                  </a:lnTo>
                  <a:lnTo>
                    <a:pt x="19481292" y="10283063"/>
                  </a:lnTo>
                  <a:lnTo>
                    <a:pt x="0" y="1028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1267" r="0" b="-10503"/>
              </a:stretch>
            </a:blipFill>
          </p:spPr>
        </p:sp>
      </p:grpSp>
      <p:sp>
        <p:nvSpPr>
          <p:cNvPr name="Freeform 6" id="6">
            <a:hlinkClick r:id="rId5" tooltip="https://github.com/phucnguyen140502/DSA-Minesweeper-Game/blob/main/UML/design%20pattern/strategyDesignPattern.png"/>
          </p:cNvPr>
          <p:cNvSpPr/>
          <p:nvPr/>
        </p:nvSpPr>
        <p:spPr>
          <a:xfrm flipH="false" flipV="false" rot="0">
            <a:off x="5225829" y="2847894"/>
            <a:ext cx="6863635" cy="5858679"/>
          </a:xfrm>
          <a:custGeom>
            <a:avLst/>
            <a:gdLst/>
            <a:ahLst/>
            <a:cxnLst/>
            <a:rect r="r" b="b" t="t" l="l"/>
            <a:pathLst>
              <a:path h="5858679" w="6863635">
                <a:moveTo>
                  <a:pt x="0" y="0"/>
                </a:moveTo>
                <a:lnTo>
                  <a:pt x="6863635" y="0"/>
                </a:lnTo>
                <a:lnTo>
                  <a:pt x="6863635" y="5858679"/>
                </a:lnTo>
                <a:lnTo>
                  <a:pt x="0" y="5858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99656" y="1019175"/>
            <a:ext cx="10225143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79"/>
              </a:lnSpc>
            </a:pPr>
            <a:r>
              <a:rPr lang="en-US" sz="10899">
                <a:solidFill>
                  <a:srgbClr val="FFFFFF"/>
                </a:solidFill>
                <a:latin typeface="Computer Says No"/>
              </a:rPr>
              <a:t>Strategy Design</a:t>
            </a:r>
            <a:r>
              <a:rPr lang="en-US" sz="10899">
                <a:solidFill>
                  <a:srgbClr val="FFFFFF"/>
                </a:solidFill>
                <a:latin typeface="Computer Says No"/>
              </a:rPr>
              <a:t> Pattern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1" t="0" r="-6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07695" y="-280890"/>
            <a:ext cx="19395695" cy="10848780"/>
            <a:chOff x="0" y="0"/>
            <a:chExt cx="25860927" cy="144650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60883" cy="14465046"/>
            </a:xfrm>
            <a:custGeom>
              <a:avLst/>
              <a:gdLst/>
              <a:ahLst/>
              <a:cxnLst/>
              <a:rect r="r" b="b" t="t" l="l"/>
              <a:pathLst>
                <a:path h="14465046" w="25860883">
                  <a:moveTo>
                    <a:pt x="0" y="0"/>
                  </a:moveTo>
                  <a:lnTo>
                    <a:pt x="25860883" y="0"/>
                  </a:lnTo>
                  <a:lnTo>
                    <a:pt x="25860883" y="14465046"/>
                  </a:lnTo>
                  <a:lnTo>
                    <a:pt x="0" y="14465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6115" r="0" b="-7611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968775" y="7542968"/>
            <a:ext cx="5586614" cy="4656855"/>
            <a:chOff x="0" y="0"/>
            <a:chExt cx="7448819" cy="6209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48804" cy="6209157"/>
            </a:xfrm>
            <a:custGeom>
              <a:avLst/>
              <a:gdLst/>
              <a:ahLst/>
              <a:cxnLst/>
              <a:rect r="r" b="b" t="t" l="l"/>
              <a:pathLst>
                <a:path h="6209157" w="7448804">
                  <a:moveTo>
                    <a:pt x="0" y="0"/>
                  </a:moveTo>
                  <a:lnTo>
                    <a:pt x="7448804" y="0"/>
                  </a:lnTo>
                  <a:lnTo>
                    <a:pt x="7448804" y="6209157"/>
                  </a:lnTo>
                  <a:lnTo>
                    <a:pt x="0" y="62091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455" r="0" b="-2454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27676354" y="-618916"/>
            <a:ext cx="23102343" cy="24776309"/>
            <a:chOff x="0" y="0"/>
            <a:chExt cx="30803124" cy="330350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803087" cy="33035112"/>
            </a:xfrm>
            <a:custGeom>
              <a:avLst/>
              <a:gdLst/>
              <a:ahLst/>
              <a:cxnLst/>
              <a:rect r="r" b="b" t="t" l="l"/>
              <a:pathLst>
                <a:path h="33035112" w="30803087">
                  <a:moveTo>
                    <a:pt x="0" y="0"/>
                  </a:moveTo>
                  <a:lnTo>
                    <a:pt x="30803087" y="0"/>
                  </a:lnTo>
                  <a:lnTo>
                    <a:pt x="30803087" y="33035112"/>
                  </a:lnTo>
                  <a:lnTo>
                    <a:pt x="0" y="33035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034" r="0" b="-1034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18227894" y="-16813536"/>
            <a:ext cx="6173053" cy="2601942"/>
            <a:chOff x="0" y="0"/>
            <a:chExt cx="8230737" cy="34692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30743" cy="3469259"/>
            </a:xfrm>
            <a:custGeom>
              <a:avLst/>
              <a:gdLst/>
              <a:ahLst/>
              <a:cxnLst/>
              <a:rect r="r" b="b" t="t" l="l"/>
              <a:pathLst>
                <a:path h="3469259" w="8230743">
                  <a:moveTo>
                    <a:pt x="0" y="0"/>
                  </a:moveTo>
                  <a:lnTo>
                    <a:pt x="8230743" y="0"/>
                  </a:lnTo>
                  <a:lnTo>
                    <a:pt x="8230743" y="3469259"/>
                  </a:lnTo>
                  <a:lnTo>
                    <a:pt x="0" y="3469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44" r="0" b="-44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3091052">
            <a:off x="39261616" y="-23502981"/>
            <a:ext cx="26239106" cy="25613388"/>
            <a:chOff x="0" y="0"/>
            <a:chExt cx="34985475" cy="341511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985452" cy="34151190"/>
            </a:xfrm>
            <a:custGeom>
              <a:avLst/>
              <a:gdLst/>
              <a:ahLst/>
              <a:cxnLst/>
              <a:rect r="r" b="b" t="t" l="l"/>
              <a:pathLst>
                <a:path h="34151190" w="34985452">
                  <a:moveTo>
                    <a:pt x="0" y="0"/>
                  </a:moveTo>
                  <a:lnTo>
                    <a:pt x="34985452" y="0"/>
                  </a:lnTo>
                  <a:lnTo>
                    <a:pt x="34985452" y="34151190"/>
                  </a:lnTo>
                  <a:lnTo>
                    <a:pt x="0" y="34151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244" t="0" r="-4244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3230738" y="13345732"/>
            <a:ext cx="3530555" cy="1045335"/>
          </a:xfrm>
          <a:custGeom>
            <a:avLst/>
            <a:gdLst/>
            <a:ahLst/>
            <a:cxnLst/>
            <a:rect r="r" b="b" t="t" l="l"/>
            <a:pathLst>
              <a:path h="1045335" w="3530555">
                <a:moveTo>
                  <a:pt x="0" y="0"/>
                </a:moveTo>
                <a:lnTo>
                  <a:pt x="3530555" y="0"/>
                </a:lnTo>
                <a:lnTo>
                  <a:pt x="3530555" y="1045335"/>
                </a:lnTo>
                <a:lnTo>
                  <a:pt x="0" y="10453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503" r="0" b="-50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779714" y="11806584"/>
            <a:ext cx="2462816" cy="1024943"/>
          </a:xfrm>
          <a:custGeom>
            <a:avLst/>
            <a:gdLst/>
            <a:ahLst/>
            <a:cxnLst/>
            <a:rect r="r" b="b" t="t" l="l"/>
            <a:pathLst>
              <a:path h="1024943" w="2462816">
                <a:moveTo>
                  <a:pt x="0" y="0"/>
                </a:moveTo>
                <a:lnTo>
                  <a:pt x="2462816" y="0"/>
                </a:lnTo>
                <a:lnTo>
                  <a:pt x="2462816" y="1024943"/>
                </a:lnTo>
                <a:lnTo>
                  <a:pt x="0" y="10249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80" t="0" r="-980" b="0"/>
            </a:stretch>
          </a:blipFill>
        </p:spPr>
      </p:sp>
      <p:sp>
        <p:nvSpPr>
          <p:cNvPr name="Freeform 15" id="15" descr="A close up of a sign  Description automatically generated"/>
          <p:cNvSpPr/>
          <p:nvPr/>
        </p:nvSpPr>
        <p:spPr>
          <a:xfrm flipH="false" flipV="false" rot="0">
            <a:off x="20577885" y="4928449"/>
            <a:ext cx="3241719" cy="1265081"/>
          </a:xfrm>
          <a:custGeom>
            <a:avLst/>
            <a:gdLst/>
            <a:ahLst/>
            <a:cxnLst/>
            <a:rect r="r" b="b" t="t" l="l"/>
            <a:pathLst>
              <a:path h="1265081" w="3241719">
                <a:moveTo>
                  <a:pt x="0" y="0"/>
                </a:moveTo>
                <a:lnTo>
                  <a:pt x="3241719" y="0"/>
                </a:lnTo>
                <a:lnTo>
                  <a:pt x="3241719" y="1265081"/>
                </a:lnTo>
                <a:lnTo>
                  <a:pt x="0" y="126508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662" r="0" b="-1662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653725" y="-2042060"/>
            <a:ext cx="18739373" cy="10519247"/>
            <a:chOff x="0" y="0"/>
            <a:chExt cx="24985831" cy="1402566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3742561"/>
              <a:ext cx="19481301" cy="10283101"/>
              <a:chOff x="0" y="0"/>
              <a:chExt cx="19481301" cy="10283101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9481292" cy="10283063"/>
              </a:xfrm>
              <a:custGeom>
                <a:avLst/>
                <a:gdLst/>
                <a:ahLst/>
                <a:cxnLst/>
                <a:rect r="r" b="b" t="t" l="l"/>
                <a:pathLst>
                  <a:path h="10283063" w="19481292">
                    <a:moveTo>
                      <a:pt x="0" y="0"/>
                    </a:moveTo>
                    <a:lnTo>
                      <a:pt x="19481292" y="0"/>
                    </a:lnTo>
                    <a:lnTo>
                      <a:pt x="19481292" y="10283063"/>
                    </a:lnTo>
                    <a:lnTo>
                      <a:pt x="0" y="1028306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 l="0" t="-10885" r="0" b="-10886"/>
                </a:stretch>
              </a:blip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18087369" y="0"/>
              <a:ext cx="6898461" cy="5351416"/>
              <a:chOff x="0" y="0"/>
              <a:chExt cx="6898461" cy="535141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898513" cy="5351399"/>
              </a:xfrm>
              <a:custGeom>
                <a:avLst/>
                <a:gdLst/>
                <a:ahLst/>
                <a:cxnLst/>
                <a:rect r="r" b="b" t="t" l="l"/>
                <a:pathLst>
                  <a:path h="5351399" w="6898513">
                    <a:moveTo>
                      <a:pt x="0" y="0"/>
                    </a:moveTo>
                    <a:lnTo>
                      <a:pt x="6898513" y="0"/>
                    </a:lnTo>
                    <a:lnTo>
                      <a:pt x="6898513" y="5351399"/>
                    </a:lnTo>
                    <a:lnTo>
                      <a:pt x="0" y="53513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/>
                <a:stretch>
                  <a:fillRect l="0" t="-5155" r="0" b="-5155"/>
                </a:stretch>
              </a:blip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4331925" y="4241814"/>
              <a:ext cx="13633524" cy="224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079"/>
                </a:lnSpc>
              </a:pPr>
              <a:r>
                <a:rPr lang="en-US" sz="10899">
                  <a:solidFill>
                    <a:srgbClr val="FFFFFF"/>
                  </a:solidFill>
                  <a:latin typeface="Computer Says No"/>
                </a:rPr>
                <a:t>Singleton Pattern</a:t>
              </a:r>
            </a:p>
          </p:txBody>
        </p:sp>
      </p:grpSp>
      <p:sp>
        <p:nvSpPr>
          <p:cNvPr name="Freeform 22" id="22">
            <a:hlinkClick r:id="rId15" tooltip="https://github.com/phucnguyen140502/DSA-Minesweeper-Game/blob/main/UML/design%20pattern/singletonDesignPattern_GrameFrame.png"/>
          </p:cNvPr>
          <p:cNvSpPr/>
          <p:nvPr/>
        </p:nvSpPr>
        <p:spPr>
          <a:xfrm flipH="false" flipV="false" rot="0">
            <a:off x="10023412" y="2932367"/>
            <a:ext cx="3088068" cy="5544819"/>
          </a:xfrm>
          <a:custGeom>
            <a:avLst/>
            <a:gdLst/>
            <a:ahLst/>
            <a:cxnLst/>
            <a:rect r="r" b="b" t="t" l="l"/>
            <a:pathLst>
              <a:path h="5544819" w="3088068">
                <a:moveTo>
                  <a:pt x="0" y="0"/>
                </a:moveTo>
                <a:lnTo>
                  <a:pt x="3088068" y="0"/>
                </a:lnTo>
                <a:lnTo>
                  <a:pt x="3088068" y="5544820"/>
                </a:lnTo>
                <a:lnTo>
                  <a:pt x="0" y="554482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3" id="23">
            <a:hlinkClick r:id="rId17" tooltip="https://github.com/phucnguyen140502/DSA-Minesweeper-Game/blob/main/UML/design%20pattern/singletonDesignPattern_Work.png"/>
          </p:cNvPr>
          <p:cNvSpPr/>
          <p:nvPr/>
        </p:nvSpPr>
        <p:spPr>
          <a:xfrm flipH="false" flipV="false" rot="0">
            <a:off x="4443748" y="3217563"/>
            <a:ext cx="2562431" cy="5141720"/>
          </a:xfrm>
          <a:custGeom>
            <a:avLst/>
            <a:gdLst/>
            <a:ahLst/>
            <a:cxnLst/>
            <a:rect r="r" b="b" t="t" l="l"/>
            <a:pathLst>
              <a:path h="5141720" w="2562431">
                <a:moveTo>
                  <a:pt x="0" y="0"/>
                </a:moveTo>
                <a:lnTo>
                  <a:pt x="2562431" y="0"/>
                </a:lnTo>
                <a:lnTo>
                  <a:pt x="2562431" y="5141720"/>
                </a:lnTo>
                <a:lnTo>
                  <a:pt x="0" y="514172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443748" y="17354994"/>
            <a:ext cx="7382884" cy="326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89"/>
              </a:lnSpc>
            </a:pPr>
            <a:r>
              <a:rPr lang="en-US" sz="23458">
                <a:solidFill>
                  <a:srgbClr val="FFFFFF"/>
                </a:solidFill>
                <a:latin typeface="Computer Says No"/>
              </a:rPr>
              <a:t>GAME DEMO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1" t="0" r="-6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50495" y="0"/>
            <a:ext cx="19395695" cy="10848780"/>
            <a:chOff x="0" y="0"/>
            <a:chExt cx="25860927" cy="144650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60883" cy="14465046"/>
            </a:xfrm>
            <a:custGeom>
              <a:avLst/>
              <a:gdLst/>
              <a:ahLst/>
              <a:cxnLst/>
              <a:rect r="r" b="b" t="t" l="l"/>
              <a:pathLst>
                <a:path h="14465046" w="25860883">
                  <a:moveTo>
                    <a:pt x="0" y="0"/>
                  </a:moveTo>
                  <a:lnTo>
                    <a:pt x="25860883" y="0"/>
                  </a:lnTo>
                  <a:lnTo>
                    <a:pt x="25860883" y="14465046"/>
                  </a:lnTo>
                  <a:lnTo>
                    <a:pt x="0" y="14465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6115" r="0" b="-7611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144000" y="1699791"/>
            <a:ext cx="8509101" cy="9311388"/>
            <a:chOff x="0" y="0"/>
            <a:chExt cx="11345468" cy="124151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45418" cy="12415139"/>
            </a:xfrm>
            <a:custGeom>
              <a:avLst/>
              <a:gdLst/>
              <a:ahLst/>
              <a:cxnLst/>
              <a:rect r="r" b="b" t="t" l="l"/>
              <a:pathLst>
                <a:path h="12415139" w="11345418">
                  <a:moveTo>
                    <a:pt x="0" y="0"/>
                  </a:moveTo>
                  <a:lnTo>
                    <a:pt x="11345418" y="0"/>
                  </a:lnTo>
                  <a:lnTo>
                    <a:pt x="11345418" y="12415139"/>
                  </a:lnTo>
                  <a:lnTo>
                    <a:pt x="0" y="124151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6" r="0" b="-16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830357" y="-902150"/>
            <a:ext cx="6173053" cy="2601942"/>
            <a:chOff x="0" y="0"/>
            <a:chExt cx="8230737" cy="34692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30743" cy="3469259"/>
            </a:xfrm>
            <a:custGeom>
              <a:avLst/>
              <a:gdLst/>
              <a:ahLst/>
              <a:cxnLst/>
              <a:rect r="r" b="b" t="t" l="l"/>
              <a:pathLst>
                <a:path h="3469259" w="8230743">
                  <a:moveTo>
                    <a:pt x="0" y="0"/>
                  </a:moveTo>
                  <a:lnTo>
                    <a:pt x="8230743" y="0"/>
                  </a:lnTo>
                  <a:lnTo>
                    <a:pt x="8230743" y="3469259"/>
                  </a:lnTo>
                  <a:lnTo>
                    <a:pt x="0" y="3469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44" r="0" b="-44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3091052">
            <a:off x="-1684467" y="5508041"/>
            <a:ext cx="6638823" cy="5976180"/>
            <a:chOff x="0" y="0"/>
            <a:chExt cx="8851764" cy="79682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851773" cy="7968234"/>
            </a:xfrm>
            <a:custGeom>
              <a:avLst/>
              <a:gdLst/>
              <a:ahLst/>
              <a:cxnLst/>
              <a:rect r="r" b="b" t="t" l="l"/>
              <a:pathLst>
                <a:path h="7968234" w="8851773">
                  <a:moveTo>
                    <a:pt x="0" y="0"/>
                  </a:moveTo>
                  <a:lnTo>
                    <a:pt x="8851773" y="0"/>
                  </a:lnTo>
                  <a:lnTo>
                    <a:pt x="8851773" y="7968234"/>
                  </a:lnTo>
                  <a:lnTo>
                    <a:pt x="0" y="7968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3" t="0" r="-23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914351" y="3833391"/>
            <a:ext cx="7382884" cy="326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89"/>
              </a:lnSpc>
            </a:pPr>
            <a:r>
              <a:rPr lang="en-US" sz="23458">
                <a:solidFill>
                  <a:srgbClr val="FFFFFF"/>
                </a:solidFill>
                <a:latin typeface="Computer Says No"/>
              </a:rPr>
              <a:t>GAME DEMO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9229853" y="-7328033"/>
            <a:ext cx="8556030" cy="1530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0"/>
              </a:lnSpc>
            </a:pPr>
            <a:r>
              <a:rPr lang="en-US" sz="10944">
                <a:solidFill>
                  <a:srgbClr val="FFFFFF"/>
                </a:solidFill>
                <a:latin typeface="Computer Says No"/>
              </a:rPr>
              <a:t>THANK YOU </a:t>
            </a:r>
          </a:p>
          <a:p>
            <a:pPr algn="ctr">
              <a:lnSpc>
                <a:spcPts val="7880"/>
              </a:lnSpc>
            </a:pPr>
            <a:r>
              <a:rPr lang="en-US" sz="10944">
                <a:solidFill>
                  <a:srgbClr val="FFFFFF"/>
                </a:solidFill>
                <a:latin typeface="Computer Says No"/>
              </a:rPr>
              <a:t>FOR LISTENING ! </a:t>
            </a:r>
          </a:p>
        </p:txBody>
      </p:sp>
      <p:sp>
        <p:nvSpPr>
          <p:cNvPr name="Freeform 13" id="13" descr="A computer screen with text  Description automatically generated"/>
          <p:cNvSpPr/>
          <p:nvPr/>
        </p:nvSpPr>
        <p:spPr>
          <a:xfrm flipH="false" flipV="false" rot="0">
            <a:off x="1914351" y="23346369"/>
            <a:ext cx="9400504" cy="3515664"/>
          </a:xfrm>
          <a:custGeom>
            <a:avLst/>
            <a:gdLst/>
            <a:ahLst/>
            <a:cxnLst/>
            <a:rect r="r" b="b" t="t" l="l"/>
            <a:pathLst>
              <a:path h="3515664" w="9400504">
                <a:moveTo>
                  <a:pt x="0" y="0"/>
                </a:moveTo>
                <a:lnTo>
                  <a:pt x="9400504" y="0"/>
                </a:lnTo>
                <a:lnTo>
                  <a:pt x="9400504" y="3515664"/>
                </a:lnTo>
                <a:lnTo>
                  <a:pt x="0" y="35156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06" t="0" r="-206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558059" y="20978460"/>
            <a:ext cx="10225143" cy="168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79"/>
              </a:lnSpc>
            </a:pPr>
            <a:r>
              <a:rPr lang="en-US" sz="10899">
                <a:solidFill>
                  <a:srgbClr val="FFFFFF"/>
                </a:solidFill>
                <a:latin typeface="Computer Says No"/>
              </a:rPr>
              <a:t>Singleton Pattern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8557939" y="-1607960"/>
            <a:ext cx="5173846" cy="4013562"/>
            <a:chOff x="0" y="0"/>
            <a:chExt cx="6898461" cy="535141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898513" cy="5351399"/>
            </a:xfrm>
            <a:custGeom>
              <a:avLst/>
              <a:gdLst/>
              <a:ahLst/>
              <a:cxnLst/>
              <a:rect r="r" b="b" t="t" l="l"/>
              <a:pathLst>
                <a:path h="5351399" w="6898513">
                  <a:moveTo>
                    <a:pt x="0" y="0"/>
                  </a:moveTo>
                  <a:lnTo>
                    <a:pt x="6898513" y="0"/>
                  </a:lnTo>
                  <a:lnTo>
                    <a:pt x="6898513" y="5351399"/>
                  </a:lnTo>
                  <a:lnTo>
                    <a:pt x="0" y="5351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5155" r="0" b="-5155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-13918889" y="6875735"/>
            <a:ext cx="5586614" cy="4656855"/>
            <a:chOff x="0" y="0"/>
            <a:chExt cx="7448819" cy="62091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448804" cy="6209157"/>
            </a:xfrm>
            <a:custGeom>
              <a:avLst/>
              <a:gdLst/>
              <a:ahLst/>
              <a:cxnLst/>
              <a:rect r="r" b="b" t="t" l="l"/>
              <a:pathLst>
                <a:path h="6209157" w="7448804">
                  <a:moveTo>
                    <a:pt x="0" y="0"/>
                  </a:moveTo>
                  <a:lnTo>
                    <a:pt x="7448804" y="0"/>
                  </a:lnTo>
                  <a:lnTo>
                    <a:pt x="7448804" y="6209157"/>
                  </a:lnTo>
                  <a:lnTo>
                    <a:pt x="0" y="62091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2455" r="0" b="-2454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-673823" y="-13803818"/>
            <a:ext cx="10008973" cy="8229600"/>
            <a:chOff x="0" y="0"/>
            <a:chExt cx="13345297" cy="1097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9" r="0" b="-9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-13294949" y="22296936"/>
            <a:ext cx="7747874" cy="3334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65"/>
              </a:lnSpc>
            </a:pPr>
            <a:r>
              <a:rPr lang="en-US" sz="18833">
                <a:solidFill>
                  <a:srgbClr val="FFFFFF"/>
                </a:solidFill>
                <a:latin typeface="Computer Says No"/>
              </a:rPr>
              <a:t>Q&amp;A TIME!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193866" y="20339745"/>
            <a:ext cx="8001878" cy="8071895"/>
            <a:chOff x="0" y="0"/>
            <a:chExt cx="10669171" cy="1076252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669143" cy="10762488"/>
            </a:xfrm>
            <a:custGeom>
              <a:avLst/>
              <a:gdLst/>
              <a:ahLst/>
              <a:cxnLst/>
              <a:rect r="r" b="b" t="t" l="l"/>
              <a:pathLst>
                <a:path h="10762488" w="10669143">
                  <a:moveTo>
                    <a:pt x="0" y="0"/>
                  </a:moveTo>
                  <a:lnTo>
                    <a:pt x="10669143" y="0"/>
                  </a:lnTo>
                  <a:lnTo>
                    <a:pt x="10669143" y="10762488"/>
                  </a:lnTo>
                  <a:lnTo>
                    <a:pt x="0" y="10762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8" r="0" b="-9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-673823" y="-11993741"/>
            <a:ext cx="6049393" cy="5290528"/>
            <a:chOff x="0" y="0"/>
            <a:chExt cx="8065857" cy="705403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065897" cy="7054088"/>
            </a:xfrm>
            <a:custGeom>
              <a:avLst/>
              <a:gdLst/>
              <a:ahLst/>
              <a:cxnLst/>
              <a:rect r="r" b="b" t="t" l="l"/>
              <a:pathLst>
                <a:path h="7054088" w="8065897">
                  <a:moveTo>
                    <a:pt x="0" y="0"/>
                  </a:moveTo>
                  <a:lnTo>
                    <a:pt x="8065897" y="0"/>
                  </a:lnTo>
                  <a:lnTo>
                    <a:pt x="8065897" y="7054088"/>
                  </a:lnTo>
                  <a:lnTo>
                    <a:pt x="0" y="7054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2" t="0" r="-2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5821381" y="15639924"/>
            <a:ext cx="6049393" cy="5290528"/>
            <a:chOff x="0" y="0"/>
            <a:chExt cx="8065857" cy="705403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065897" cy="7054088"/>
            </a:xfrm>
            <a:custGeom>
              <a:avLst/>
              <a:gdLst/>
              <a:ahLst/>
              <a:cxnLst/>
              <a:rect r="r" b="b" t="t" l="l"/>
              <a:pathLst>
                <a:path h="7054088" w="8065897">
                  <a:moveTo>
                    <a:pt x="0" y="0"/>
                  </a:moveTo>
                  <a:lnTo>
                    <a:pt x="8065897" y="0"/>
                  </a:lnTo>
                  <a:lnTo>
                    <a:pt x="8065897" y="7054088"/>
                  </a:lnTo>
                  <a:lnTo>
                    <a:pt x="0" y="7054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2" t="0" r="-2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230" y="0"/>
            <a:ext cx="18729030" cy="10287000"/>
            <a:chOff x="0" y="0"/>
            <a:chExt cx="2497204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972011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972011">
                  <a:moveTo>
                    <a:pt x="0" y="0"/>
                  </a:moveTo>
                  <a:lnTo>
                    <a:pt x="24972011" y="0"/>
                  </a:lnTo>
                  <a:lnTo>
                    <a:pt x="24972011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78431" r="0" b="-7843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576678" y="6172200"/>
            <a:ext cx="10008973" cy="8229600"/>
            <a:chOff x="0" y="0"/>
            <a:chExt cx="13345297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268070" y="-2818506"/>
            <a:ext cx="4825046" cy="4219769"/>
            <a:chOff x="0" y="0"/>
            <a:chExt cx="6433395" cy="56263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433439" cy="5626354"/>
            </a:xfrm>
            <a:custGeom>
              <a:avLst/>
              <a:gdLst/>
              <a:ahLst/>
              <a:cxnLst/>
              <a:rect r="r" b="b" t="t" l="l"/>
              <a:pathLst>
                <a:path h="5626354" w="6433439">
                  <a:moveTo>
                    <a:pt x="0" y="0"/>
                  </a:moveTo>
                  <a:lnTo>
                    <a:pt x="6433439" y="0"/>
                  </a:lnTo>
                  <a:lnTo>
                    <a:pt x="6433439" y="5626354"/>
                  </a:lnTo>
                  <a:lnTo>
                    <a:pt x="0" y="5626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t="0" r="-2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186076" y="-3451329"/>
            <a:ext cx="10008973" cy="8229600"/>
            <a:chOff x="0" y="0"/>
            <a:chExt cx="13345297" cy="1097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391635" y="1333816"/>
            <a:ext cx="3948234" cy="1724379"/>
            <a:chOff x="0" y="0"/>
            <a:chExt cx="5264312" cy="22991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64277" cy="2299208"/>
            </a:xfrm>
            <a:custGeom>
              <a:avLst/>
              <a:gdLst/>
              <a:ahLst/>
              <a:cxnLst/>
              <a:rect r="r" b="b" t="t" l="l"/>
              <a:pathLst>
                <a:path h="2299208" w="5264277">
                  <a:moveTo>
                    <a:pt x="0" y="0"/>
                  </a:moveTo>
                  <a:lnTo>
                    <a:pt x="5264277" y="0"/>
                  </a:lnTo>
                  <a:lnTo>
                    <a:pt x="5264277" y="2299208"/>
                  </a:lnTo>
                  <a:lnTo>
                    <a:pt x="0" y="2299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2" t="0" r="-13" b="1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601689" y="8426785"/>
            <a:ext cx="4729467" cy="4047169"/>
            <a:chOff x="0" y="0"/>
            <a:chExt cx="6305956" cy="53962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05931" cy="5396230"/>
            </a:xfrm>
            <a:custGeom>
              <a:avLst/>
              <a:gdLst/>
              <a:ahLst/>
              <a:cxnLst/>
              <a:rect r="r" b="b" t="t" l="l"/>
              <a:pathLst>
                <a:path h="5396230" w="6305931">
                  <a:moveTo>
                    <a:pt x="0" y="0"/>
                  </a:moveTo>
                  <a:lnTo>
                    <a:pt x="6305931" y="0"/>
                  </a:lnTo>
                  <a:lnTo>
                    <a:pt x="6305931" y="5396230"/>
                  </a:lnTo>
                  <a:lnTo>
                    <a:pt x="0" y="5396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435734" y="3172671"/>
            <a:ext cx="10907192" cy="5463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599">
                <a:solidFill>
                  <a:srgbClr val="FFFFFF"/>
                </a:solidFill>
                <a:latin typeface="Computer Says No"/>
              </a:rPr>
              <a:t>Thank you for listening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878150" y="663471"/>
            <a:ext cx="8078630" cy="11840963"/>
            <a:chOff x="0" y="0"/>
            <a:chExt cx="10771507" cy="15787951"/>
          </a:xfrm>
        </p:grpSpPr>
        <p:sp>
          <p:nvSpPr>
            <p:cNvPr name="Freeform 16" id="16"/>
            <p:cNvSpPr/>
            <p:nvPr/>
          </p:nvSpPr>
          <p:spPr>
            <a:xfrm flipH="true" flipV="false" rot="0">
              <a:off x="0" y="0"/>
              <a:ext cx="10771505" cy="15788005"/>
            </a:xfrm>
            <a:custGeom>
              <a:avLst/>
              <a:gdLst/>
              <a:ahLst/>
              <a:cxnLst/>
              <a:rect r="r" b="b" t="t" l="l"/>
              <a:pathLst>
                <a:path h="15788005" w="10771505">
                  <a:moveTo>
                    <a:pt x="10771505" y="0"/>
                  </a:moveTo>
                  <a:lnTo>
                    <a:pt x="0" y="0"/>
                  </a:lnTo>
                  <a:lnTo>
                    <a:pt x="0" y="15788005"/>
                  </a:lnTo>
                  <a:lnTo>
                    <a:pt x="10771505" y="15788005"/>
                  </a:lnTo>
                  <a:lnTo>
                    <a:pt x="10771505" y="0"/>
                  </a:lnTo>
                  <a:close/>
                </a:path>
              </a:pathLst>
            </a:custGeom>
            <a:blipFill>
              <a:blip r:embed="rId7"/>
              <a:stretch>
                <a:fillRect l="0" t="-12" r="0" b="-11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-10167363" y="4524175"/>
            <a:ext cx="2113329" cy="2113329"/>
            <a:chOff x="0" y="0"/>
            <a:chExt cx="2817772" cy="281777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2499934" y="-3977947"/>
            <a:ext cx="2113329" cy="2113329"/>
            <a:chOff x="0" y="0"/>
            <a:chExt cx="2817772" cy="281777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394889" y="14760324"/>
            <a:ext cx="2113329" cy="2113329"/>
            <a:chOff x="0" y="0"/>
            <a:chExt cx="2817772" cy="281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24228705" y="5252523"/>
            <a:ext cx="2113329" cy="2113329"/>
            <a:chOff x="0" y="0"/>
            <a:chExt cx="2817772" cy="281777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23288308" y="7670785"/>
            <a:ext cx="3986729" cy="77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PHẠM TRUNG DŨNG</a:t>
            </a:r>
          </a:p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ITITIU21007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458188" y="17183820"/>
            <a:ext cx="3986729" cy="77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NGUYỄN ĐỨC DUY</a:t>
            </a:r>
          </a:p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ITITIU21008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07465" y="-1473722"/>
            <a:ext cx="3498266" cy="77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THÁI THÀNH PHÁT</a:t>
            </a:r>
          </a:p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ITITIU21274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-10669987" y="6961234"/>
            <a:ext cx="3121512" cy="77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VÕ HOÀI BẢO</a:t>
            </a:r>
          </a:p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ITITIU21038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-9763617" y="5572889"/>
            <a:ext cx="1305836" cy="5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FFFFFF"/>
                </a:solidFill>
                <a:latin typeface="Computer Says No"/>
              </a:rPr>
              <a:t>01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979694" y="-2784474"/>
            <a:ext cx="1305836" cy="5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FFFFFF"/>
                </a:solidFill>
                <a:latin typeface="Computer Says No"/>
              </a:rPr>
              <a:t>02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809704" y="15871355"/>
            <a:ext cx="1305836" cy="5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FFFFFF"/>
                </a:solidFill>
                <a:latin typeface="Computer Says No"/>
              </a:rPr>
              <a:t>03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4628754" y="6301237"/>
            <a:ext cx="1305836" cy="5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FFFFFF"/>
                </a:solidFill>
                <a:latin typeface="Computer Says No"/>
              </a:rPr>
              <a:t>04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-28142236" y="10423588"/>
            <a:ext cx="24593212" cy="25901180"/>
            <a:chOff x="0" y="0"/>
            <a:chExt cx="32790949" cy="3453490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2790892" cy="34534856"/>
            </a:xfrm>
            <a:custGeom>
              <a:avLst/>
              <a:gdLst/>
              <a:ahLst/>
              <a:cxnLst/>
              <a:rect r="r" b="b" t="t" l="l"/>
              <a:pathLst>
                <a:path h="34534856" w="32790892">
                  <a:moveTo>
                    <a:pt x="0" y="0"/>
                  </a:moveTo>
                  <a:lnTo>
                    <a:pt x="32790892" y="0"/>
                  </a:lnTo>
                  <a:lnTo>
                    <a:pt x="32790892" y="34534856"/>
                  </a:lnTo>
                  <a:lnTo>
                    <a:pt x="0" y="34534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4033" t="0" r="-14033" b="0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24402635" y="-19199335"/>
            <a:ext cx="26942100" cy="26500530"/>
            <a:chOff x="0" y="0"/>
            <a:chExt cx="35922800" cy="353340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5922840" cy="35334067"/>
            </a:xfrm>
            <a:custGeom>
              <a:avLst/>
              <a:gdLst/>
              <a:ahLst/>
              <a:cxnLst/>
              <a:rect r="r" b="b" t="t" l="l"/>
              <a:pathLst>
                <a:path h="35334067" w="35922840">
                  <a:moveTo>
                    <a:pt x="0" y="0"/>
                  </a:moveTo>
                  <a:lnTo>
                    <a:pt x="35922840" y="0"/>
                  </a:lnTo>
                  <a:lnTo>
                    <a:pt x="35922840" y="35334067"/>
                  </a:lnTo>
                  <a:lnTo>
                    <a:pt x="0" y="35334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803" t="0" r="-9803" b="0"/>
              </a:stretch>
            </a:blip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26152798" y="17070292"/>
            <a:ext cx="7747874" cy="3334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65"/>
              </a:lnSpc>
            </a:pPr>
            <a:r>
              <a:rPr lang="en-US" sz="18833">
                <a:solidFill>
                  <a:srgbClr val="FFFFFF"/>
                </a:solidFill>
                <a:latin typeface="Computer Says No"/>
              </a:rPr>
              <a:t>Q&amp;A TIME!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-24656078" y="1216575"/>
            <a:ext cx="8001878" cy="8071895"/>
            <a:chOff x="0" y="0"/>
            <a:chExt cx="10669171" cy="1076252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0669143" cy="10762488"/>
            </a:xfrm>
            <a:custGeom>
              <a:avLst/>
              <a:gdLst/>
              <a:ahLst/>
              <a:cxnLst/>
              <a:rect r="r" b="b" t="t" l="l"/>
              <a:pathLst>
                <a:path h="10762488" w="10669143">
                  <a:moveTo>
                    <a:pt x="0" y="0"/>
                  </a:moveTo>
                  <a:lnTo>
                    <a:pt x="10669143" y="0"/>
                  </a:lnTo>
                  <a:lnTo>
                    <a:pt x="10669143" y="10762488"/>
                  </a:lnTo>
                  <a:lnTo>
                    <a:pt x="0" y="10762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8" r="0" b="-9"/>
              </a:stretch>
            </a:blip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24402635" y="-10864083"/>
            <a:ext cx="16283724" cy="17036283"/>
            <a:chOff x="0" y="0"/>
            <a:chExt cx="21711632" cy="22715044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1711665" cy="22715093"/>
            </a:xfrm>
            <a:custGeom>
              <a:avLst/>
              <a:gdLst/>
              <a:ahLst/>
              <a:cxnLst/>
              <a:rect r="r" b="b" t="t" l="l"/>
              <a:pathLst>
                <a:path h="22715093" w="21711665">
                  <a:moveTo>
                    <a:pt x="0" y="0"/>
                  </a:moveTo>
                  <a:lnTo>
                    <a:pt x="21711665" y="0"/>
                  </a:lnTo>
                  <a:lnTo>
                    <a:pt x="21711665" y="22715093"/>
                  </a:lnTo>
                  <a:lnTo>
                    <a:pt x="0" y="22715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9817" t="0" r="-9817" b="0"/>
              </a:stretch>
            </a:blip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-23578813" y="17174295"/>
            <a:ext cx="14864063" cy="16650982"/>
            <a:chOff x="0" y="0"/>
            <a:chExt cx="19818751" cy="2220130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9818731" cy="22201251"/>
            </a:xfrm>
            <a:custGeom>
              <a:avLst/>
              <a:gdLst/>
              <a:ahLst/>
              <a:cxnLst/>
              <a:rect r="r" b="b" t="t" l="l"/>
              <a:pathLst>
                <a:path h="22201251" w="19818731">
                  <a:moveTo>
                    <a:pt x="0" y="0"/>
                  </a:moveTo>
                  <a:lnTo>
                    <a:pt x="19818731" y="0"/>
                  </a:lnTo>
                  <a:lnTo>
                    <a:pt x="19818731" y="22201251"/>
                  </a:lnTo>
                  <a:lnTo>
                    <a:pt x="0" y="22201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4048" t="0" r="-14048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1" t="0" r="-6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67165" y="3819212"/>
            <a:ext cx="2157465" cy="1846218"/>
            <a:chOff x="0" y="0"/>
            <a:chExt cx="2876620" cy="24616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76677" cy="2461641"/>
            </a:xfrm>
            <a:custGeom>
              <a:avLst/>
              <a:gdLst/>
              <a:ahLst/>
              <a:cxnLst/>
              <a:rect r="r" b="b" t="t" l="l"/>
              <a:pathLst>
                <a:path h="2461641" w="2876677">
                  <a:moveTo>
                    <a:pt x="0" y="0"/>
                  </a:moveTo>
                  <a:lnTo>
                    <a:pt x="2876677" y="0"/>
                  </a:lnTo>
                  <a:lnTo>
                    <a:pt x="2876677" y="2461641"/>
                  </a:lnTo>
                  <a:lnTo>
                    <a:pt x="0" y="2461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685829" y="3503896"/>
            <a:ext cx="1689859" cy="2476851"/>
            <a:chOff x="0" y="0"/>
            <a:chExt cx="2253145" cy="3302468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2253107" cy="3302508"/>
            </a:xfrm>
            <a:custGeom>
              <a:avLst/>
              <a:gdLst/>
              <a:ahLst/>
              <a:cxnLst/>
              <a:rect r="r" b="b" t="t" l="l"/>
              <a:pathLst>
                <a:path h="3302508" w="2253107">
                  <a:moveTo>
                    <a:pt x="2253107" y="0"/>
                  </a:moveTo>
                  <a:lnTo>
                    <a:pt x="0" y="0"/>
                  </a:lnTo>
                  <a:lnTo>
                    <a:pt x="0" y="3302508"/>
                  </a:lnTo>
                  <a:lnTo>
                    <a:pt x="2253107" y="3302508"/>
                  </a:lnTo>
                  <a:lnTo>
                    <a:pt x="2253107" y="0"/>
                  </a:lnTo>
                  <a:close/>
                </a:path>
              </a:pathLst>
            </a:custGeom>
            <a:blipFill>
              <a:blip r:embed="rId5"/>
              <a:stretch>
                <a:fillRect l="0" t="-12" r="-1" b="-1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53970" y="4048013"/>
            <a:ext cx="2204284" cy="1686217"/>
            <a:chOff x="0" y="0"/>
            <a:chExt cx="2939045" cy="22482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39034" cy="2248281"/>
            </a:xfrm>
            <a:custGeom>
              <a:avLst/>
              <a:gdLst/>
              <a:ahLst/>
              <a:cxnLst/>
              <a:rect r="r" b="b" t="t" l="l"/>
              <a:pathLst>
                <a:path h="2248281" w="2939034">
                  <a:moveTo>
                    <a:pt x="0" y="0"/>
                  </a:moveTo>
                  <a:lnTo>
                    <a:pt x="2939034" y="0"/>
                  </a:lnTo>
                  <a:lnTo>
                    <a:pt x="2939034" y="2248281"/>
                  </a:lnTo>
                  <a:lnTo>
                    <a:pt x="0" y="2248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0" t="0" r="-41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768142" y="3932617"/>
            <a:ext cx="2055418" cy="2048130"/>
            <a:chOff x="0" y="0"/>
            <a:chExt cx="2740557" cy="27308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40533" cy="2730881"/>
            </a:xfrm>
            <a:custGeom>
              <a:avLst/>
              <a:gdLst/>
              <a:ahLst/>
              <a:cxnLst/>
              <a:rect r="r" b="b" t="t" l="l"/>
              <a:pathLst>
                <a:path h="2730881" w="2740533">
                  <a:moveTo>
                    <a:pt x="0" y="0"/>
                  </a:moveTo>
                  <a:lnTo>
                    <a:pt x="2740533" y="0"/>
                  </a:lnTo>
                  <a:lnTo>
                    <a:pt x="2740533" y="2730881"/>
                  </a:lnTo>
                  <a:lnTo>
                    <a:pt x="0" y="2730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1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474805" y="3932617"/>
            <a:ext cx="2392360" cy="1915451"/>
            <a:chOff x="0" y="0"/>
            <a:chExt cx="3189813" cy="255393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89859" cy="2553970"/>
            </a:xfrm>
            <a:custGeom>
              <a:avLst/>
              <a:gdLst/>
              <a:ahLst/>
              <a:cxnLst/>
              <a:rect r="r" b="b" t="t" l="l"/>
              <a:pathLst>
                <a:path h="2553970" w="3189859">
                  <a:moveTo>
                    <a:pt x="0" y="0"/>
                  </a:moveTo>
                  <a:lnTo>
                    <a:pt x="3189859" y="0"/>
                  </a:lnTo>
                  <a:lnTo>
                    <a:pt x="3189859" y="2553970"/>
                  </a:lnTo>
                  <a:lnTo>
                    <a:pt x="0" y="2553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1" b="1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5245465" y="5980746"/>
            <a:ext cx="2285731" cy="1998998"/>
            <a:chOff x="0" y="0"/>
            <a:chExt cx="3047641" cy="266533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47619" cy="2665349"/>
            </a:xfrm>
            <a:custGeom>
              <a:avLst/>
              <a:gdLst/>
              <a:ahLst/>
              <a:cxnLst/>
              <a:rect r="r" b="b" t="t" l="l"/>
              <a:pathLst>
                <a:path h="2665349" w="3047619">
                  <a:moveTo>
                    <a:pt x="0" y="0"/>
                  </a:moveTo>
                  <a:lnTo>
                    <a:pt x="3047619" y="0"/>
                  </a:lnTo>
                  <a:lnTo>
                    <a:pt x="3047619" y="2665349"/>
                  </a:lnTo>
                  <a:lnTo>
                    <a:pt x="0" y="2665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" t="0" r="-3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867165" y="5893761"/>
            <a:ext cx="2154120" cy="2172969"/>
            <a:chOff x="0" y="0"/>
            <a:chExt cx="2872160" cy="289729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72105" cy="2897251"/>
            </a:xfrm>
            <a:custGeom>
              <a:avLst/>
              <a:gdLst/>
              <a:ahLst/>
              <a:cxnLst/>
              <a:rect r="r" b="b" t="t" l="l"/>
              <a:pathLst>
                <a:path h="2897251" w="2872105">
                  <a:moveTo>
                    <a:pt x="0" y="0"/>
                  </a:moveTo>
                  <a:lnTo>
                    <a:pt x="2872105" y="0"/>
                  </a:lnTo>
                  <a:lnTo>
                    <a:pt x="2872105" y="2897251"/>
                  </a:lnTo>
                  <a:lnTo>
                    <a:pt x="0" y="2897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8" r="-1" b="-1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718025" y="6048601"/>
            <a:ext cx="1740229" cy="1863288"/>
            <a:chOff x="0" y="0"/>
            <a:chExt cx="2320305" cy="248438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320290" cy="2484374"/>
            </a:xfrm>
            <a:custGeom>
              <a:avLst/>
              <a:gdLst/>
              <a:ahLst/>
              <a:cxnLst/>
              <a:rect r="r" b="b" t="t" l="l"/>
              <a:pathLst>
                <a:path h="2484374" w="2320290">
                  <a:moveTo>
                    <a:pt x="0" y="0"/>
                  </a:moveTo>
                  <a:lnTo>
                    <a:pt x="2320290" y="0"/>
                  </a:lnTo>
                  <a:lnTo>
                    <a:pt x="2320290" y="2484374"/>
                  </a:lnTo>
                  <a:lnTo>
                    <a:pt x="0" y="2484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33" r="0" b="-33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2836122" y="6711237"/>
            <a:ext cx="1932020" cy="843804"/>
            <a:chOff x="0" y="0"/>
            <a:chExt cx="2576027" cy="112507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576068" cy="1125093"/>
            </a:xfrm>
            <a:custGeom>
              <a:avLst/>
              <a:gdLst/>
              <a:ahLst/>
              <a:cxnLst/>
              <a:rect r="r" b="b" t="t" l="l"/>
              <a:pathLst>
                <a:path h="1125093" w="2576068">
                  <a:moveTo>
                    <a:pt x="0" y="0"/>
                  </a:moveTo>
                  <a:lnTo>
                    <a:pt x="2576068" y="0"/>
                  </a:lnTo>
                  <a:lnTo>
                    <a:pt x="2576068" y="1125093"/>
                  </a:lnTo>
                  <a:lnTo>
                    <a:pt x="0" y="1125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12" t="0" r="-10" b="1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3456123" y="4048013"/>
            <a:ext cx="1627955" cy="1312867"/>
            <a:chOff x="0" y="0"/>
            <a:chExt cx="2170607" cy="175048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70557" cy="1750441"/>
            </a:xfrm>
            <a:custGeom>
              <a:avLst/>
              <a:gdLst/>
              <a:ahLst/>
              <a:cxnLst/>
              <a:rect r="r" b="b" t="t" l="l"/>
              <a:pathLst>
                <a:path h="1750441" w="2170557">
                  <a:moveTo>
                    <a:pt x="0" y="0"/>
                  </a:moveTo>
                  <a:lnTo>
                    <a:pt x="2170557" y="0"/>
                  </a:lnTo>
                  <a:lnTo>
                    <a:pt x="2170557" y="1750441"/>
                  </a:lnTo>
                  <a:lnTo>
                    <a:pt x="0" y="1750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-2" b="-2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3315420" y="6203369"/>
            <a:ext cx="1556307" cy="1351671"/>
            <a:chOff x="0" y="0"/>
            <a:chExt cx="2075076" cy="180222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075053" cy="1802257"/>
            </a:xfrm>
            <a:custGeom>
              <a:avLst/>
              <a:gdLst/>
              <a:ahLst/>
              <a:cxnLst/>
              <a:rect r="r" b="b" t="t" l="l"/>
              <a:pathLst>
                <a:path h="1802257" w="2075053">
                  <a:moveTo>
                    <a:pt x="0" y="0"/>
                  </a:moveTo>
                  <a:lnTo>
                    <a:pt x="2075053" y="0"/>
                  </a:lnTo>
                  <a:lnTo>
                    <a:pt x="2075053" y="1802257"/>
                  </a:lnTo>
                  <a:lnTo>
                    <a:pt x="0" y="1802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-1" b="1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5107905" y="6323569"/>
            <a:ext cx="1479632" cy="1619140"/>
            <a:chOff x="0" y="0"/>
            <a:chExt cx="1972843" cy="215885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72818" cy="2158873"/>
            </a:xfrm>
            <a:custGeom>
              <a:avLst/>
              <a:gdLst/>
              <a:ahLst/>
              <a:cxnLst/>
              <a:rect r="r" b="b" t="t" l="l"/>
              <a:pathLst>
                <a:path h="2158873" w="1972818">
                  <a:moveTo>
                    <a:pt x="0" y="0"/>
                  </a:moveTo>
                  <a:lnTo>
                    <a:pt x="1972818" y="0"/>
                  </a:lnTo>
                  <a:lnTo>
                    <a:pt x="1972818" y="2158873"/>
                  </a:lnTo>
                  <a:lnTo>
                    <a:pt x="0" y="21588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-16" r="-1" b="-15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4865985" y="2827436"/>
            <a:ext cx="8556030" cy="67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0"/>
              </a:lnSpc>
            </a:pPr>
            <a:r>
              <a:rPr lang="en-US" sz="10944">
                <a:solidFill>
                  <a:srgbClr val="6866E1"/>
                </a:solidFill>
                <a:latin typeface="Computer Says No"/>
              </a:rPr>
              <a:t>RESOURCE PAGE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464439" y="6367522"/>
            <a:ext cx="1216746" cy="1023366"/>
            <a:chOff x="0" y="0"/>
            <a:chExt cx="1622328" cy="136448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622298" cy="1364488"/>
            </a:xfrm>
            <a:custGeom>
              <a:avLst/>
              <a:gdLst/>
              <a:ahLst/>
              <a:cxnLst/>
              <a:rect r="r" b="b" t="t" l="l"/>
              <a:pathLst>
                <a:path h="1364488" w="1622298">
                  <a:moveTo>
                    <a:pt x="0" y="0"/>
                  </a:moveTo>
                  <a:lnTo>
                    <a:pt x="1622298" y="0"/>
                  </a:lnTo>
                  <a:lnTo>
                    <a:pt x="1622298" y="1364488"/>
                  </a:lnTo>
                  <a:lnTo>
                    <a:pt x="0" y="1364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-37" r="-1" b="-37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966065" y="3658930"/>
            <a:ext cx="916038" cy="2075301"/>
            <a:chOff x="0" y="0"/>
            <a:chExt cx="1221384" cy="276706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21359" cy="2767076"/>
            </a:xfrm>
            <a:custGeom>
              <a:avLst/>
              <a:gdLst/>
              <a:ahLst/>
              <a:cxnLst/>
              <a:rect r="r" b="b" t="t" l="l"/>
              <a:pathLst>
                <a:path h="2767076" w="1221359">
                  <a:moveTo>
                    <a:pt x="0" y="0"/>
                  </a:moveTo>
                  <a:lnTo>
                    <a:pt x="1221359" y="0"/>
                  </a:lnTo>
                  <a:lnTo>
                    <a:pt x="1221359" y="2767076"/>
                  </a:lnTo>
                  <a:lnTo>
                    <a:pt x="0" y="2767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-2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52600" y="-38100"/>
            <a:ext cx="20040600" cy="10287000"/>
            <a:chOff x="0" y="0"/>
            <a:chExt cx="267208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720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6720800">
                  <a:moveTo>
                    <a:pt x="0" y="0"/>
                  </a:moveTo>
                  <a:lnTo>
                    <a:pt x="26720800" y="0"/>
                  </a:lnTo>
                  <a:lnTo>
                    <a:pt x="267208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87425" r="0" b="-8742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571271" y="-3708211"/>
            <a:ext cx="10008973" cy="8229600"/>
            <a:chOff x="0" y="0"/>
            <a:chExt cx="13345297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5811039" y="4636180"/>
            <a:ext cx="10008973" cy="8229600"/>
            <a:chOff x="0" y="0"/>
            <a:chExt cx="13345297" cy="1097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-501820" y="1347964"/>
            <a:ext cx="6545177" cy="1137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FFFFFF"/>
                </a:solidFill>
                <a:latin typeface="Computer Says No"/>
              </a:rPr>
              <a:t>CONTRIBUTOR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44128" y="2651785"/>
            <a:ext cx="2113329" cy="2113329"/>
            <a:chOff x="0" y="0"/>
            <a:chExt cx="2817772" cy="28177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288106" y="3746575"/>
            <a:ext cx="2113329" cy="2113329"/>
            <a:chOff x="0" y="0"/>
            <a:chExt cx="2817772" cy="28177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594" t="0" r="-11594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157163" y="3531890"/>
            <a:ext cx="2113329" cy="2113329"/>
            <a:chOff x="0" y="0"/>
            <a:chExt cx="2817772" cy="281777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3207" r="0" b="-13207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949339" y="3531890"/>
            <a:ext cx="2113329" cy="2113329"/>
            <a:chOff x="0" y="0"/>
            <a:chExt cx="2817772" cy="281777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3207" r="0" b="-13207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246680" y="4588554"/>
            <a:ext cx="1750405" cy="47625"/>
            <a:chOff x="0" y="0"/>
            <a:chExt cx="2333873" cy="63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86000" cy="63500"/>
            </a:xfrm>
            <a:custGeom>
              <a:avLst/>
              <a:gdLst/>
              <a:ahLst/>
              <a:cxnLst/>
              <a:rect r="r" b="b" t="t" l="l"/>
              <a:pathLst>
                <a:path h="63500" w="2286000">
                  <a:moveTo>
                    <a:pt x="158750" y="0"/>
                  </a:moveTo>
                  <a:lnTo>
                    <a:pt x="222250" y="0"/>
                  </a:lnTo>
                  <a:cubicBezTo>
                    <a:pt x="239776" y="0"/>
                    <a:pt x="254000" y="14224"/>
                    <a:pt x="254000" y="31750"/>
                  </a:cubicBezTo>
                  <a:cubicBezTo>
                    <a:pt x="254000" y="49276"/>
                    <a:pt x="239776" y="63500"/>
                    <a:pt x="222250" y="63500"/>
                  </a:cubicBezTo>
                  <a:lnTo>
                    <a:pt x="158750" y="63500"/>
                  </a:lnTo>
                  <a:cubicBezTo>
                    <a:pt x="141224" y="63500"/>
                    <a:pt x="127000" y="49276"/>
                    <a:pt x="127000" y="31750"/>
                  </a:cubicBezTo>
                  <a:cubicBezTo>
                    <a:pt x="127000" y="14224"/>
                    <a:pt x="141224" y="0"/>
                    <a:pt x="158750" y="0"/>
                  </a:cubicBezTo>
                  <a:close/>
                  <a:moveTo>
                    <a:pt x="285750" y="0"/>
                  </a:moveTo>
                  <a:lnTo>
                    <a:pt x="349250" y="0"/>
                  </a:lnTo>
                  <a:cubicBezTo>
                    <a:pt x="366776" y="0"/>
                    <a:pt x="381000" y="14224"/>
                    <a:pt x="381000" y="31750"/>
                  </a:cubicBezTo>
                  <a:cubicBezTo>
                    <a:pt x="381000" y="49276"/>
                    <a:pt x="366776" y="63500"/>
                    <a:pt x="349250" y="63500"/>
                  </a:cubicBezTo>
                  <a:lnTo>
                    <a:pt x="285750" y="63500"/>
                  </a:lnTo>
                  <a:cubicBezTo>
                    <a:pt x="268224" y="63500"/>
                    <a:pt x="254000" y="49276"/>
                    <a:pt x="254000" y="31750"/>
                  </a:cubicBezTo>
                  <a:cubicBezTo>
                    <a:pt x="254000" y="14224"/>
                    <a:pt x="268224" y="0"/>
                    <a:pt x="285750" y="0"/>
                  </a:cubicBezTo>
                  <a:close/>
                  <a:moveTo>
                    <a:pt x="412750" y="0"/>
                  </a:moveTo>
                  <a:lnTo>
                    <a:pt x="476250" y="0"/>
                  </a:lnTo>
                  <a:cubicBezTo>
                    <a:pt x="493776" y="0"/>
                    <a:pt x="508000" y="14224"/>
                    <a:pt x="508000" y="31750"/>
                  </a:cubicBezTo>
                  <a:cubicBezTo>
                    <a:pt x="508000" y="49276"/>
                    <a:pt x="493776" y="63500"/>
                    <a:pt x="476250" y="63500"/>
                  </a:cubicBezTo>
                  <a:lnTo>
                    <a:pt x="412750" y="63500"/>
                  </a:lnTo>
                  <a:cubicBezTo>
                    <a:pt x="395224" y="63500"/>
                    <a:pt x="381000" y="49276"/>
                    <a:pt x="381000" y="31750"/>
                  </a:cubicBezTo>
                  <a:cubicBezTo>
                    <a:pt x="381000" y="14224"/>
                    <a:pt x="395224" y="0"/>
                    <a:pt x="412750" y="0"/>
                  </a:cubicBezTo>
                  <a:close/>
                  <a:moveTo>
                    <a:pt x="539750" y="0"/>
                  </a:moveTo>
                  <a:lnTo>
                    <a:pt x="603250" y="0"/>
                  </a:lnTo>
                  <a:cubicBezTo>
                    <a:pt x="620776" y="0"/>
                    <a:pt x="635000" y="14224"/>
                    <a:pt x="635000" y="31750"/>
                  </a:cubicBezTo>
                  <a:cubicBezTo>
                    <a:pt x="635000" y="49276"/>
                    <a:pt x="620776" y="63500"/>
                    <a:pt x="603250" y="63500"/>
                  </a:cubicBezTo>
                  <a:lnTo>
                    <a:pt x="539750" y="63500"/>
                  </a:lnTo>
                  <a:cubicBezTo>
                    <a:pt x="522224" y="63500"/>
                    <a:pt x="508000" y="49276"/>
                    <a:pt x="508000" y="31750"/>
                  </a:cubicBezTo>
                  <a:cubicBezTo>
                    <a:pt x="508000" y="14224"/>
                    <a:pt x="522224" y="0"/>
                    <a:pt x="539750" y="0"/>
                  </a:cubicBezTo>
                  <a:close/>
                  <a:moveTo>
                    <a:pt x="666750" y="0"/>
                  </a:moveTo>
                  <a:lnTo>
                    <a:pt x="730250" y="0"/>
                  </a:lnTo>
                  <a:cubicBezTo>
                    <a:pt x="747776" y="0"/>
                    <a:pt x="762000" y="14224"/>
                    <a:pt x="762000" y="31750"/>
                  </a:cubicBezTo>
                  <a:cubicBezTo>
                    <a:pt x="762000" y="49276"/>
                    <a:pt x="747776" y="63500"/>
                    <a:pt x="730250" y="63500"/>
                  </a:cubicBezTo>
                  <a:lnTo>
                    <a:pt x="666750" y="63500"/>
                  </a:lnTo>
                  <a:cubicBezTo>
                    <a:pt x="649224" y="63500"/>
                    <a:pt x="635000" y="49276"/>
                    <a:pt x="635000" y="31750"/>
                  </a:cubicBezTo>
                  <a:cubicBezTo>
                    <a:pt x="635000" y="14224"/>
                    <a:pt x="649224" y="0"/>
                    <a:pt x="666750" y="0"/>
                  </a:cubicBezTo>
                  <a:close/>
                  <a:moveTo>
                    <a:pt x="793750" y="0"/>
                  </a:moveTo>
                  <a:lnTo>
                    <a:pt x="857250" y="0"/>
                  </a:lnTo>
                  <a:cubicBezTo>
                    <a:pt x="874776" y="0"/>
                    <a:pt x="889000" y="14224"/>
                    <a:pt x="889000" y="31750"/>
                  </a:cubicBezTo>
                  <a:cubicBezTo>
                    <a:pt x="889000" y="49276"/>
                    <a:pt x="874776" y="63500"/>
                    <a:pt x="857250" y="63500"/>
                  </a:cubicBezTo>
                  <a:lnTo>
                    <a:pt x="793750" y="63500"/>
                  </a:lnTo>
                  <a:cubicBezTo>
                    <a:pt x="776224" y="63500"/>
                    <a:pt x="762000" y="49276"/>
                    <a:pt x="762000" y="31750"/>
                  </a:cubicBezTo>
                  <a:cubicBezTo>
                    <a:pt x="762000" y="14224"/>
                    <a:pt x="776224" y="0"/>
                    <a:pt x="793750" y="0"/>
                  </a:cubicBezTo>
                  <a:close/>
                  <a:moveTo>
                    <a:pt x="920750" y="0"/>
                  </a:moveTo>
                  <a:lnTo>
                    <a:pt x="984250" y="0"/>
                  </a:lnTo>
                  <a:cubicBezTo>
                    <a:pt x="1001776" y="0"/>
                    <a:pt x="1016000" y="14224"/>
                    <a:pt x="1016000" y="31750"/>
                  </a:cubicBezTo>
                  <a:cubicBezTo>
                    <a:pt x="1016000" y="49276"/>
                    <a:pt x="1001776" y="63500"/>
                    <a:pt x="984250" y="63500"/>
                  </a:cubicBezTo>
                  <a:lnTo>
                    <a:pt x="920750" y="63500"/>
                  </a:lnTo>
                  <a:cubicBezTo>
                    <a:pt x="903224" y="63500"/>
                    <a:pt x="889000" y="49276"/>
                    <a:pt x="889000" y="31750"/>
                  </a:cubicBezTo>
                  <a:cubicBezTo>
                    <a:pt x="889000" y="14224"/>
                    <a:pt x="903224" y="0"/>
                    <a:pt x="920750" y="0"/>
                  </a:cubicBezTo>
                  <a:close/>
                  <a:moveTo>
                    <a:pt x="1047750" y="0"/>
                  </a:moveTo>
                  <a:lnTo>
                    <a:pt x="1111250" y="0"/>
                  </a:lnTo>
                  <a:cubicBezTo>
                    <a:pt x="1128776" y="0"/>
                    <a:pt x="1143000" y="14224"/>
                    <a:pt x="1143000" y="31750"/>
                  </a:cubicBezTo>
                  <a:cubicBezTo>
                    <a:pt x="1143000" y="49276"/>
                    <a:pt x="1128776" y="63500"/>
                    <a:pt x="1111250" y="63500"/>
                  </a:cubicBezTo>
                  <a:lnTo>
                    <a:pt x="1047750" y="63500"/>
                  </a:lnTo>
                  <a:cubicBezTo>
                    <a:pt x="1030224" y="63500"/>
                    <a:pt x="1016000" y="49276"/>
                    <a:pt x="1016000" y="31750"/>
                  </a:cubicBezTo>
                  <a:cubicBezTo>
                    <a:pt x="1016000" y="14224"/>
                    <a:pt x="1030224" y="0"/>
                    <a:pt x="1047750" y="0"/>
                  </a:cubicBezTo>
                  <a:close/>
                  <a:moveTo>
                    <a:pt x="1174750" y="0"/>
                  </a:moveTo>
                  <a:lnTo>
                    <a:pt x="1238250" y="0"/>
                  </a:lnTo>
                  <a:cubicBezTo>
                    <a:pt x="1255776" y="0"/>
                    <a:pt x="1270000" y="14224"/>
                    <a:pt x="1270000" y="31750"/>
                  </a:cubicBezTo>
                  <a:cubicBezTo>
                    <a:pt x="1270000" y="49276"/>
                    <a:pt x="1255776" y="63500"/>
                    <a:pt x="1238250" y="63500"/>
                  </a:cubicBezTo>
                  <a:lnTo>
                    <a:pt x="1174750" y="63500"/>
                  </a:lnTo>
                  <a:cubicBezTo>
                    <a:pt x="1157224" y="63500"/>
                    <a:pt x="1143000" y="49276"/>
                    <a:pt x="1143000" y="31750"/>
                  </a:cubicBezTo>
                  <a:cubicBezTo>
                    <a:pt x="1143000" y="14224"/>
                    <a:pt x="1157224" y="0"/>
                    <a:pt x="1174750" y="0"/>
                  </a:cubicBezTo>
                  <a:close/>
                  <a:moveTo>
                    <a:pt x="1301750" y="0"/>
                  </a:moveTo>
                  <a:lnTo>
                    <a:pt x="1365250" y="0"/>
                  </a:lnTo>
                  <a:cubicBezTo>
                    <a:pt x="1382776" y="0"/>
                    <a:pt x="1397000" y="14224"/>
                    <a:pt x="1397000" y="31750"/>
                  </a:cubicBezTo>
                  <a:cubicBezTo>
                    <a:pt x="1397000" y="49276"/>
                    <a:pt x="1382776" y="63500"/>
                    <a:pt x="1365250" y="63500"/>
                  </a:cubicBezTo>
                  <a:lnTo>
                    <a:pt x="1301750" y="63500"/>
                  </a:lnTo>
                  <a:cubicBezTo>
                    <a:pt x="1284224" y="63500"/>
                    <a:pt x="1270000" y="49276"/>
                    <a:pt x="1270000" y="31750"/>
                  </a:cubicBezTo>
                  <a:cubicBezTo>
                    <a:pt x="1270000" y="14224"/>
                    <a:pt x="1284224" y="0"/>
                    <a:pt x="1301750" y="0"/>
                  </a:cubicBezTo>
                  <a:close/>
                  <a:moveTo>
                    <a:pt x="1428750" y="0"/>
                  </a:moveTo>
                  <a:lnTo>
                    <a:pt x="1492250" y="0"/>
                  </a:lnTo>
                  <a:cubicBezTo>
                    <a:pt x="1509776" y="0"/>
                    <a:pt x="1524000" y="14224"/>
                    <a:pt x="1524000" y="31750"/>
                  </a:cubicBezTo>
                  <a:cubicBezTo>
                    <a:pt x="1524000" y="49276"/>
                    <a:pt x="1509776" y="63500"/>
                    <a:pt x="1492250" y="63500"/>
                  </a:cubicBezTo>
                  <a:lnTo>
                    <a:pt x="1428750" y="63500"/>
                  </a:lnTo>
                  <a:cubicBezTo>
                    <a:pt x="1411224" y="63500"/>
                    <a:pt x="1397000" y="49276"/>
                    <a:pt x="1397000" y="31750"/>
                  </a:cubicBezTo>
                  <a:cubicBezTo>
                    <a:pt x="1397000" y="14224"/>
                    <a:pt x="1411224" y="0"/>
                    <a:pt x="1428750" y="0"/>
                  </a:cubicBezTo>
                  <a:close/>
                  <a:moveTo>
                    <a:pt x="1555750" y="0"/>
                  </a:moveTo>
                  <a:lnTo>
                    <a:pt x="1619250" y="0"/>
                  </a:lnTo>
                  <a:cubicBezTo>
                    <a:pt x="1636776" y="0"/>
                    <a:pt x="1651000" y="14224"/>
                    <a:pt x="1651000" y="31750"/>
                  </a:cubicBezTo>
                  <a:cubicBezTo>
                    <a:pt x="1651000" y="49276"/>
                    <a:pt x="1636776" y="63500"/>
                    <a:pt x="1619250" y="63500"/>
                  </a:cubicBezTo>
                  <a:lnTo>
                    <a:pt x="1555750" y="63500"/>
                  </a:lnTo>
                  <a:cubicBezTo>
                    <a:pt x="1538224" y="63500"/>
                    <a:pt x="1524000" y="49276"/>
                    <a:pt x="1524000" y="31750"/>
                  </a:cubicBezTo>
                  <a:cubicBezTo>
                    <a:pt x="1524000" y="14224"/>
                    <a:pt x="1538224" y="0"/>
                    <a:pt x="1555750" y="0"/>
                  </a:cubicBezTo>
                  <a:close/>
                  <a:moveTo>
                    <a:pt x="1682750" y="0"/>
                  </a:moveTo>
                  <a:lnTo>
                    <a:pt x="1746250" y="0"/>
                  </a:lnTo>
                  <a:cubicBezTo>
                    <a:pt x="1763776" y="0"/>
                    <a:pt x="1778000" y="14224"/>
                    <a:pt x="1778000" y="31750"/>
                  </a:cubicBezTo>
                  <a:cubicBezTo>
                    <a:pt x="1778000" y="49276"/>
                    <a:pt x="1763776" y="63500"/>
                    <a:pt x="1746250" y="63500"/>
                  </a:cubicBezTo>
                  <a:lnTo>
                    <a:pt x="1682750" y="63500"/>
                  </a:lnTo>
                  <a:cubicBezTo>
                    <a:pt x="1665224" y="63500"/>
                    <a:pt x="1651000" y="49276"/>
                    <a:pt x="1651000" y="31750"/>
                  </a:cubicBezTo>
                  <a:cubicBezTo>
                    <a:pt x="1651000" y="14224"/>
                    <a:pt x="1665224" y="0"/>
                    <a:pt x="1682750" y="0"/>
                  </a:cubicBezTo>
                  <a:close/>
                  <a:moveTo>
                    <a:pt x="1809750" y="0"/>
                  </a:moveTo>
                  <a:lnTo>
                    <a:pt x="1873250" y="0"/>
                  </a:lnTo>
                  <a:cubicBezTo>
                    <a:pt x="1890776" y="0"/>
                    <a:pt x="1905000" y="14224"/>
                    <a:pt x="1905000" y="31750"/>
                  </a:cubicBezTo>
                  <a:cubicBezTo>
                    <a:pt x="1905000" y="49276"/>
                    <a:pt x="1890776" y="63500"/>
                    <a:pt x="1873250" y="63500"/>
                  </a:cubicBezTo>
                  <a:lnTo>
                    <a:pt x="1809750" y="63500"/>
                  </a:lnTo>
                  <a:cubicBezTo>
                    <a:pt x="1792224" y="63500"/>
                    <a:pt x="1778000" y="49276"/>
                    <a:pt x="1778000" y="31750"/>
                  </a:cubicBezTo>
                  <a:cubicBezTo>
                    <a:pt x="1778000" y="14224"/>
                    <a:pt x="1792224" y="0"/>
                    <a:pt x="1809750" y="0"/>
                  </a:cubicBezTo>
                  <a:close/>
                  <a:moveTo>
                    <a:pt x="1936750" y="0"/>
                  </a:moveTo>
                  <a:lnTo>
                    <a:pt x="2000250" y="0"/>
                  </a:lnTo>
                  <a:cubicBezTo>
                    <a:pt x="2017776" y="0"/>
                    <a:pt x="2032000" y="14224"/>
                    <a:pt x="2032000" y="31750"/>
                  </a:cubicBezTo>
                  <a:cubicBezTo>
                    <a:pt x="2032000" y="49276"/>
                    <a:pt x="2017776" y="63500"/>
                    <a:pt x="2000250" y="63500"/>
                  </a:cubicBezTo>
                  <a:lnTo>
                    <a:pt x="1936750" y="63500"/>
                  </a:lnTo>
                  <a:cubicBezTo>
                    <a:pt x="1919224" y="63500"/>
                    <a:pt x="1905000" y="49276"/>
                    <a:pt x="1905000" y="31750"/>
                  </a:cubicBezTo>
                  <a:cubicBezTo>
                    <a:pt x="1905000" y="14224"/>
                    <a:pt x="1919224" y="0"/>
                    <a:pt x="1936750" y="0"/>
                  </a:cubicBezTo>
                  <a:close/>
                  <a:moveTo>
                    <a:pt x="2063750" y="0"/>
                  </a:moveTo>
                  <a:lnTo>
                    <a:pt x="2127250" y="0"/>
                  </a:lnTo>
                  <a:cubicBezTo>
                    <a:pt x="2144776" y="0"/>
                    <a:pt x="2159000" y="14224"/>
                    <a:pt x="2159000" y="31750"/>
                  </a:cubicBezTo>
                  <a:cubicBezTo>
                    <a:pt x="2159000" y="49276"/>
                    <a:pt x="2144776" y="63500"/>
                    <a:pt x="2127250" y="63500"/>
                  </a:cubicBezTo>
                  <a:lnTo>
                    <a:pt x="2063750" y="63500"/>
                  </a:lnTo>
                  <a:cubicBezTo>
                    <a:pt x="2046224" y="63500"/>
                    <a:pt x="2032000" y="49276"/>
                    <a:pt x="2032000" y="31750"/>
                  </a:cubicBezTo>
                  <a:cubicBezTo>
                    <a:pt x="2032000" y="14224"/>
                    <a:pt x="2046224" y="0"/>
                    <a:pt x="2063750" y="0"/>
                  </a:cubicBezTo>
                  <a:close/>
                  <a:moveTo>
                    <a:pt x="2190750" y="0"/>
                  </a:moveTo>
                  <a:lnTo>
                    <a:pt x="2254250" y="0"/>
                  </a:lnTo>
                  <a:cubicBezTo>
                    <a:pt x="2271776" y="0"/>
                    <a:pt x="2286000" y="14224"/>
                    <a:pt x="2286000" y="31750"/>
                  </a:cubicBezTo>
                  <a:cubicBezTo>
                    <a:pt x="2286000" y="49276"/>
                    <a:pt x="2271776" y="63500"/>
                    <a:pt x="2254250" y="63500"/>
                  </a:cubicBezTo>
                  <a:lnTo>
                    <a:pt x="2190750" y="63500"/>
                  </a:lnTo>
                  <a:cubicBezTo>
                    <a:pt x="2173224" y="63500"/>
                    <a:pt x="2159000" y="49276"/>
                    <a:pt x="2159000" y="31750"/>
                  </a:cubicBezTo>
                  <a:cubicBezTo>
                    <a:pt x="2159000" y="14224"/>
                    <a:pt x="2173224" y="0"/>
                    <a:pt x="2190750" y="0"/>
                  </a:cubicBezTo>
                  <a:close/>
                  <a:moveTo>
                    <a:pt x="31750" y="0"/>
                  </a:moveTo>
                  <a:lnTo>
                    <a:pt x="95250" y="0"/>
                  </a:lnTo>
                  <a:cubicBezTo>
                    <a:pt x="112776" y="0"/>
                    <a:pt x="127000" y="14224"/>
                    <a:pt x="127000" y="31750"/>
                  </a:cubicBezTo>
                  <a:cubicBezTo>
                    <a:pt x="127000" y="49276"/>
                    <a:pt x="112776" y="63500"/>
                    <a:pt x="95250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5CE5F8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430570" y="4588554"/>
            <a:ext cx="1750405" cy="47625"/>
            <a:chOff x="0" y="0"/>
            <a:chExt cx="2333873" cy="63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286000" cy="63500"/>
            </a:xfrm>
            <a:custGeom>
              <a:avLst/>
              <a:gdLst/>
              <a:ahLst/>
              <a:cxnLst/>
              <a:rect r="r" b="b" t="t" l="l"/>
              <a:pathLst>
                <a:path h="63500" w="2286000">
                  <a:moveTo>
                    <a:pt x="158750" y="0"/>
                  </a:moveTo>
                  <a:lnTo>
                    <a:pt x="222250" y="0"/>
                  </a:lnTo>
                  <a:cubicBezTo>
                    <a:pt x="239776" y="0"/>
                    <a:pt x="254000" y="14224"/>
                    <a:pt x="254000" y="31750"/>
                  </a:cubicBezTo>
                  <a:cubicBezTo>
                    <a:pt x="254000" y="49276"/>
                    <a:pt x="239776" y="63500"/>
                    <a:pt x="222250" y="63500"/>
                  </a:cubicBezTo>
                  <a:lnTo>
                    <a:pt x="158750" y="63500"/>
                  </a:lnTo>
                  <a:cubicBezTo>
                    <a:pt x="141224" y="63500"/>
                    <a:pt x="127000" y="49276"/>
                    <a:pt x="127000" y="31750"/>
                  </a:cubicBezTo>
                  <a:cubicBezTo>
                    <a:pt x="127000" y="14224"/>
                    <a:pt x="141224" y="0"/>
                    <a:pt x="158750" y="0"/>
                  </a:cubicBezTo>
                  <a:close/>
                  <a:moveTo>
                    <a:pt x="285750" y="0"/>
                  </a:moveTo>
                  <a:lnTo>
                    <a:pt x="349250" y="0"/>
                  </a:lnTo>
                  <a:cubicBezTo>
                    <a:pt x="366776" y="0"/>
                    <a:pt x="381000" y="14224"/>
                    <a:pt x="381000" y="31750"/>
                  </a:cubicBezTo>
                  <a:cubicBezTo>
                    <a:pt x="381000" y="49276"/>
                    <a:pt x="366776" y="63500"/>
                    <a:pt x="349250" y="63500"/>
                  </a:cubicBezTo>
                  <a:lnTo>
                    <a:pt x="285750" y="63500"/>
                  </a:lnTo>
                  <a:cubicBezTo>
                    <a:pt x="268224" y="63500"/>
                    <a:pt x="254000" y="49276"/>
                    <a:pt x="254000" y="31750"/>
                  </a:cubicBezTo>
                  <a:cubicBezTo>
                    <a:pt x="254000" y="14224"/>
                    <a:pt x="268224" y="0"/>
                    <a:pt x="285750" y="0"/>
                  </a:cubicBezTo>
                  <a:close/>
                  <a:moveTo>
                    <a:pt x="412750" y="0"/>
                  </a:moveTo>
                  <a:lnTo>
                    <a:pt x="476250" y="0"/>
                  </a:lnTo>
                  <a:cubicBezTo>
                    <a:pt x="493776" y="0"/>
                    <a:pt x="508000" y="14224"/>
                    <a:pt x="508000" y="31750"/>
                  </a:cubicBezTo>
                  <a:cubicBezTo>
                    <a:pt x="508000" y="49276"/>
                    <a:pt x="493776" y="63500"/>
                    <a:pt x="476250" y="63500"/>
                  </a:cubicBezTo>
                  <a:lnTo>
                    <a:pt x="412750" y="63500"/>
                  </a:lnTo>
                  <a:cubicBezTo>
                    <a:pt x="395224" y="63500"/>
                    <a:pt x="381000" y="49276"/>
                    <a:pt x="381000" y="31750"/>
                  </a:cubicBezTo>
                  <a:cubicBezTo>
                    <a:pt x="381000" y="14224"/>
                    <a:pt x="395224" y="0"/>
                    <a:pt x="412750" y="0"/>
                  </a:cubicBezTo>
                  <a:close/>
                  <a:moveTo>
                    <a:pt x="539750" y="0"/>
                  </a:moveTo>
                  <a:lnTo>
                    <a:pt x="603250" y="0"/>
                  </a:lnTo>
                  <a:cubicBezTo>
                    <a:pt x="620776" y="0"/>
                    <a:pt x="635000" y="14224"/>
                    <a:pt x="635000" y="31750"/>
                  </a:cubicBezTo>
                  <a:cubicBezTo>
                    <a:pt x="635000" y="49276"/>
                    <a:pt x="620776" y="63500"/>
                    <a:pt x="603250" y="63500"/>
                  </a:cubicBezTo>
                  <a:lnTo>
                    <a:pt x="539750" y="63500"/>
                  </a:lnTo>
                  <a:cubicBezTo>
                    <a:pt x="522224" y="63500"/>
                    <a:pt x="508000" y="49276"/>
                    <a:pt x="508000" y="31750"/>
                  </a:cubicBezTo>
                  <a:cubicBezTo>
                    <a:pt x="508000" y="14224"/>
                    <a:pt x="522224" y="0"/>
                    <a:pt x="539750" y="0"/>
                  </a:cubicBezTo>
                  <a:close/>
                  <a:moveTo>
                    <a:pt x="666750" y="0"/>
                  </a:moveTo>
                  <a:lnTo>
                    <a:pt x="730250" y="0"/>
                  </a:lnTo>
                  <a:cubicBezTo>
                    <a:pt x="747776" y="0"/>
                    <a:pt x="762000" y="14224"/>
                    <a:pt x="762000" y="31750"/>
                  </a:cubicBezTo>
                  <a:cubicBezTo>
                    <a:pt x="762000" y="49276"/>
                    <a:pt x="747776" y="63500"/>
                    <a:pt x="730250" y="63500"/>
                  </a:cubicBezTo>
                  <a:lnTo>
                    <a:pt x="666750" y="63500"/>
                  </a:lnTo>
                  <a:cubicBezTo>
                    <a:pt x="649224" y="63500"/>
                    <a:pt x="635000" y="49276"/>
                    <a:pt x="635000" y="31750"/>
                  </a:cubicBezTo>
                  <a:cubicBezTo>
                    <a:pt x="635000" y="14224"/>
                    <a:pt x="649224" y="0"/>
                    <a:pt x="666750" y="0"/>
                  </a:cubicBezTo>
                  <a:close/>
                  <a:moveTo>
                    <a:pt x="793750" y="0"/>
                  </a:moveTo>
                  <a:lnTo>
                    <a:pt x="857250" y="0"/>
                  </a:lnTo>
                  <a:cubicBezTo>
                    <a:pt x="874776" y="0"/>
                    <a:pt x="889000" y="14224"/>
                    <a:pt x="889000" y="31750"/>
                  </a:cubicBezTo>
                  <a:cubicBezTo>
                    <a:pt x="889000" y="49276"/>
                    <a:pt x="874776" y="63500"/>
                    <a:pt x="857250" y="63500"/>
                  </a:cubicBezTo>
                  <a:lnTo>
                    <a:pt x="793750" y="63500"/>
                  </a:lnTo>
                  <a:cubicBezTo>
                    <a:pt x="776224" y="63500"/>
                    <a:pt x="762000" y="49276"/>
                    <a:pt x="762000" y="31750"/>
                  </a:cubicBezTo>
                  <a:cubicBezTo>
                    <a:pt x="762000" y="14224"/>
                    <a:pt x="776224" y="0"/>
                    <a:pt x="793750" y="0"/>
                  </a:cubicBezTo>
                  <a:close/>
                  <a:moveTo>
                    <a:pt x="920750" y="0"/>
                  </a:moveTo>
                  <a:lnTo>
                    <a:pt x="984250" y="0"/>
                  </a:lnTo>
                  <a:cubicBezTo>
                    <a:pt x="1001776" y="0"/>
                    <a:pt x="1016000" y="14224"/>
                    <a:pt x="1016000" y="31750"/>
                  </a:cubicBezTo>
                  <a:cubicBezTo>
                    <a:pt x="1016000" y="49276"/>
                    <a:pt x="1001776" y="63500"/>
                    <a:pt x="984250" y="63500"/>
                  </a:cubicBezTo>
                  <a:lnTo>
                    <a:pt x="920750" y="63500"/>
                  </a:lnTo>
                  <a:cubicBezTo>
                    <a:pt x="903224" y="63500"/>
                    <a:pt x="889000" y="49276"/>
                    <a:pt x="889000" y="31750"/>
                  </a:cubicBezTo>
                  <a:cubicBezTo>
                    <a:pt x="889000" y="14224"/>
                    <a:pt x="903224" y="0"/>
                    <a:pt x="920750" y="0"/>
                  </a:cubicBezTo>
                  <a:close/>
                  <a:moveTo>
                    <a:pt x="1047750" y="0"/>
                  </a:moveTo>
                  <a:lnTo>
                    <a:pt x="1111250" y="0"/>
                  </a:lnTo>
                  <a:cubicBezTo>
                    <a:pt x="1128776" y="0"/>
                    <a:pt x="1143000" y="14224"/>
                    <a:pt x="1143000" y="31750"/>
                  </a:cubicBezTo>
                  <a:cubicBezTo>
                    <a:pt x="1143000" y="49276"/>
                    <a:pt x="1128776" y="63500"/>
                    <a:pt x="1111250" y="63500"/>
                  </a:cubicBezTo>
                  <a:lnTo>
                    <a:pt x="1047750" y="63500"/>
                  </a:lnTo>
                  <a:cubicBezTo>
                    <a:pt x="1030224" y="63500"/>
                    <a:pt x="1016000" y="49276"/>
                    <a:pt x="1016000" y="31750"/>
                  </a:cubicBezTo>
                  <a:cubicBezTo>
                    <a:pt x="1016000" y="14224"/>
                    <a:pt x="1030224" y="0"/>
                    <a:pt x="1047750" y="0"/>
                  </a:cubicBezTo>
                  <a:close/>
                  <a:moveTo>
                    <a:pt x="1174750" y="0"/>
                  </a:moveTo>
                  <a:lnTo>
                    <a:pt x="1238250" y="0"/>
                  </a:lnTo>
                  <a:cubicBezTo>
                    <a:pt x="1255776" y="0"/>
                    <a:pt x="1270000" y="14224"/>
                    <a:pt x="1270000" y="31750"/>
                  </a:cubicBezTo>
                  <a:cubicBezTo>
                    <a:pt x="1270000" y="49276"/>
                    <a:pt x="1255776" y="63500"/>
                    <a:pt x="1238250" y="63500"/>
                  </a:cubicBezTo>
                  <a:lnTo>
                    <a:pt x="1174750" y="63500"/>
                  </a:lnTo>
                  <a:cubicBezTo>
                    <a:pt x="1157224" y="63500"/>
                    <a:pt x="1143000" y="49276"/>
                    <a:pt x="1143000" y="31750"/>
                  </a:cubicBezTo>
                  <a:cubicBezTo>
                    <a:pt x="1143000" y="14224"/>
                    <a:pt x="1157224" y="0"/>
                    <a:pt x="1174750" y="0"/>
                  </a:cubicBezTo>
                  <a:close/>
                  <a:moveTo>
                    <a:pt x="1301750" y="0"/>
                  </a:moveTo>
                  <a:lnTo>
                    <a:pt x="1365250" y="0"/>
                  </a:lnTo>
                  <a:cubicBezTo>
                    <a:pt x="1382776" y="0"/>
                    <a:pt x="1397000" y="14224"/>
                    <a:pt x="1397000" y="31750"/>
                  </a:cubicBezTo>
                  <a:cubicBezTo>
                    <a:pt x="1397000" y="49276"/>
                    <a:pt x="1382776" y="63500"/>
                    <a:pt x="1365250" y="63500"/>
                  </a:cubicBezTo>
                  <a:lnTo>
                    <a:pt x="1301750" y="63500"/>
                  </a:lnTo>
                  <a:cubicBezTo>
                    <a:pt x="1284224" y="63500"/>
                    <a:pt x="1270000" y="49276"/>
                    <a:pt x="1270000" y="31750"/>
                  </a:cubicBezTo>
                  <a:cubicBezTo>
                    <a:pt x="1270000" y="14224"/>
                    <a:pt x="1284224" y="0"/>
                    <a:pt x="1301750" y="0"/>
                  </a:cubicBezTo>
                  <a:close/>
                  <a:moveTo>
                    <a:pt x="1428750" y="0"/>
                  </a:moveTo>
                  <a:lnTo>
                    <a:pt x="1492250" y="0"/>
                  </a:lnTo>
                  <a:cubicBezTo>
                    <a:pt x="1509776" y="0"/>
                    <a:pt x="1524000" y="14224"/>
                    <a:pt x="1524000" y="31750"/>
                  </a:cubicBezTo>
                  <a:cubicBezTo>
                    <a:pt x="1524000" y="49276"/>
                    <a:pt x="1509776" y="63500"/>
                    <a:pt x="1492250" y="63500"/>
                  </a:cubicBezTo>
                  <a:lnTo>
                    <a:pt x="1428750" y="63500"/>
                  </a:lnTo>
                  <a:cubicBezTo>
                    <a:pt x="1411224" y="63500"/>
                    <a:pt x="1397000" y="49276"/>
                    <a:pt x="1397000" y="31750"/>
                  </a:cubicBezTo>
                  <a:cubicBezTo>
                    <a:pt x="1397000" y="14224"/>
                    <a:pt x="1411224" y="0"/>
                    <a:pt x="1428750" y="0"/>
                  </a:cubicBezTo>
                  <a:close/>
                  <a:moveTo>
                    <a:pt x="1555750" y="0"/>
                  </a:moveTo>
                  <a:lnTo>
                    <a:pt x="1619250" y="0"/>
                  </a:lnTo>
                  <a:cubicBezTo>
                    <a:pt x="1636776" y="0"/>
                    <a:pt x="1651000" y="14224"/>
                    <a:pt x="1651000" y="31750"/>
                  </a:cubicBezTo>
                  <a:cubicBezTo>
                    <a:pt x="1651000" y="49276"/>
                    <a:pt x="1636776" y="63500"/>
                    <a:pt x="1619250" y="63500"/>
                  </a:cubicBezTo>
                  <a:lnTo>
                    <a:pt x="1555750" y="63500"/>
                  </a:lnTo>
                  <a:cubicBezTo>
                    <a:pt x="1538224" y="63500"/>
                    <a:pt x="1524000" y="49276"/>
                    <a:pt x="1524000" y="31750"/>
                  </a:cubicBezTo>
                  <a:cubicBezTo>
                    <a:pt x="1524000" y="14224"/>
                    <a:pt x="1538224" y="0"/>
                    <a:pt x="1555750" y="0"/>
                  </a:cubicBezTo>
                  <a:close/>
                  <a:moveTo>
                    <a:pt x="1682750" y="0"/>
                  </a:moveTo>
                  <a:lnTo>
                    <a:pt x="1746250" y="0"/>
                  </a:lnTo>
                  <a:cubicBezTo>
                    <a:pt x="1763776" y="0"/>
                    <a:pt x="1778000" y="14224"/>
                    <a:pt x="1778000" y="31750"/>
                  </a:cubicBezTo>
                  <a:cubicBezTo>
                    <a:pt x="1778000" y="49276"/>
                    <a:pt x="1763776" y="63500"/>
                    <a:pt x="1746250" y="63500"/>
                  </a:cubicBezTo>
                  <a:lnTo>
                    <a:pt x="1682750" y="63500"/>
                  </a:lnTo>
                  <a:cubicBezTo>
                    <a:pt x="1665224" y="63500"/>
                    <a:pt x="1651000" y="49276"/>
                    <a:pt x="1651000" y="31750"/>
                  </a:cubicBezTo>
                  <a:cubicBezTo>
                    <a:pt x="1651000" y="14224"/>
                    <a:pt x="1665224" y="0"/>
                    <a:pt x="1682750" y="0"/>
                  </a:cubicBezTo>
                  <a:close/>
                  <a:moveTo>
                    <a:pt x="1809750" y="0"/>
                  </a:moveTo>
                  <a:lnTo>
                    <a:pt x="1873250" y="0"/>
                  </a:lnTo>
                  <a:cubicBezTo>
                    <a:pt x="1890776" y="0"/>
                    <a:pt x="1905000" y="14224"/>
                    <a:pt x="1905000" y="31750"/>
                  </a:cubicBezTo>
                  <a:cubicBezTo>
                    <a:pt x="1905000" y="49276"/>
                    <a:pt x="1890776" y="63500"/>
                    <a:pt x="1873250" y="63500"/>
                  </a:cubicBezTo>
                  <a:lnTo>
                    <a:pt x="1809750" y="63500"/>
                  </a:lnTo>
                  <a:cubicBezTo>
                    <a:pt x="1792224" y="63500"/>
                    <a:pt x="1778000" y="49276"/>
                    <a:pt x="1778000" y="31750"/>
                  </a:cubicBezTo>
                  <a:cubicBezTo>
                    <a:pt x="1778000" y="14224"/>
                    <a:pt x="1792224" y="0"/>
                    <a:pt x="1809750" y="0"/>
                  </a:cubicBezTo>
                  <a:close/>
                  <a:moveTo>
                    <a:pt x="1936750" y="0"/>
                  </a:moveTo>
                  <a:lnTo>
                    <a:pt x="2000250" y="0"/>
                  </a:lnTo>
                  <a:cubicBezTo>
                    <a:pt x="2017776" y="0"/>
                    <a:pt x="2032000" y="14224"/>
                    <a:pt x="2032000" y="31750"/>
                  </a:cubicBezTo>
                  <a:cubicBezTo>
                    <a:pt x="2032000" y="49276"/>
                    <a:pt x="2017776" y="63500"/>
                    <a:pt x="2000250" y="63500"/>
                  </a:cubicBezTo>
                  <a:lnTo>
                    <a:pt x="1936750" y="63500"/>
                  </a:lnTo>
                  <a:cubicBezTo>
                    <a:pt x="1919224" y="63500"/>
                    <a:pt x="1905000" y="49276"/>
                    <a:pt x="1905000" y="31750"/>
                  </a:cubicBezTo>
                  <a:cubicBezTo>
                    <a:pt x="1905000" y="14224"/>
                    <a:pt x="1919224" y="0"/>
                    <a:pt x="1936750" y="0"/>
                  </a:cubicBezTo>
                  <a:close/>
                  <a:moveTo>
                    <a:pt x="2063750" y="0"/>
                  </a:moveTo>
                  <a:lnTo>
                    <a:pt x="2127250" y="0"/>
                  </a:lnTo>
                  <a:cubicBezTo>
                    <a:pt x="2144776" y="0"/>
                    <a:pt x="2159000" y="14224"/>
                    <a:pt x="2159000" y="31750"/>
                  </a:cubicBezTo>
                  <a:cubicBezTo>
                    <a:pt x="2159000" y="49276"/>
                    <a:pt x="2144776" y="63500"/>
                    <a:pt x="2127250" y="63500"/>
                  </a:cubicBezTo>
                  <a:lnTo>
                    <a:pt x="2063750" y="63500"/>
                  </a:lnTo>
                  <a:cubicBezTo>
                    <a:pt x="2046224" y="63500"/>
                    <a:pt x="2032000" y="49276"/>
                    <a:pt x="2032000" y="31750"/>
                  </a:cubicBezTo>
                  <a:cubicBezTo>
                    <a:pt x="2032000" y="14224"/>
                    <a:pt x="2046224" y="0"/>
                    <a:pt x="2063750" y="0"/>
                  </a:cubicBezTo>
                  <a:close/>
                  <a:moveTo>
                    <a:pt x="2190750" y="0"/>
                  </a:moveTo>
                  <a:lnTo>
                    <a:pt x="2254250" y="0"/>
                  </a:lnTo>
                  <a:cubicBezTo>
                    <a:pt x="2271776" y="0"/>
                    <a:pt x="2286000" y="14224"/>
                    <a:pt x="2286000" y="31750"/>
                  </a:cubicBezTo>
                  <a:cubicBezTo>
                    <a:pt x="2286000" y="49276"/>
                    <a:pt x="2271776" y="63500"/>
                    <a:pt x="2254250" y="63500"/>
                  </a:cubicBezTo>
                  <a:lnTo>
                    <a:pt x="2190750" y="63500"/>
                  </a:lnTo>
                  <a:cubicBezTo>
                    <a:pt x="2173224" y="63500"/>
                    <a:pt x="2159000" y="49276"/>
                    <a:pt x="2159000" y="31750"/>
                  </a:cubicBezTo>
                  <a:cubicBezTo>
                    <a:pt x="2159000" y="14224"/>
                    <a:pt x="2173224" y="0"/>
                    <a:pt x="2190750" y="0"/>
                  </a:cubicBezTo>
                  <a:close/>
                  <a:moveTo>
                    <a:pt x="31750" y="0"/>
                  </a:moveTo>
                  <a:lnTo>
                    <a:pt x="95250" y="0"/>
                  </a:lnTo>
                  <a:cubicBezTo>
                    <a:pt x="112776" y="0"/>
                    <a:pt x="127000" y="14224"/>
                    <a:pt x="127000" y="31750"/>
                  </a:cubicBezTo>
                  <a:cubicBezTo>
                    <a:pt x="127000" y="49276"/>
                    <a:pt x="112776" y="63500"/>
                    <a:pt x="95250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5CE5F8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1284565" y="-16251089"/>
            <a:ext cx="20715170" cy="10287000"/>
            <a:chOff x="0" y="0"/>
            <a:chExt cx="27620227" cy="13716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7620215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7620215">
                  <a:moveTo>
                    <a:pt x="0" y="0"/>
                  </a:moveTo>
                  <a:lnTo>
                    <a:pt x="27620215" y="0"/>
                  </a:lnTo>
                  <a:lnTo>
                    <a:pt x="27620215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2801" r="0" b="-32801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29175250" y="15183069"/>
            <a:ext cx="19470991" cy="12361124"/>
            <a:chOff x="0" y="0"/>
            <a:chExt cx="25961321" cy="1648149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5961339" cy="16481552"/>
            </a:xfrm>
            <a:custGeom>
              <a:avLst/>
              <a:gdLst/>
              <a:ahLst/>
              <a:cxnLst/>
              <a:rect r="r" b="b" t="t" l="l"/>
              <a:pathLst>
                <a:path h="16481552" w="25961339">
                  <a:moveTo>
                    <a:pt x="0" y="0"/>
                  </a:moveTo>
                  <a:lnTo>
                    <a:pt x="25961339" y="0"/>
                  </a:lnTo>
                  <a:lnTo>
                    <a:pt x="25961339" y="16481552"/>
                  </a:lnTo>
                  <a:lnTo>
                    <a:pt x="0" y="16481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8875" r="0" b="-18874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-16343552" y="18934402"/>
            <a:ext cx="21682223" cy="12783427"/>
            <a:chOff x="0" y="0"/>
            <a:chExt cx="28909631" cy="1704456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8909646" cy="17044543"/>
            </a:xfrm>
            <a:custGeom>
              <a:avLst/>
              <a:gdLst/>
              <a:ahLst/>
              <a:cxnLst/>
              <a:rect r="r" b="b" t="t" l="l"/>
              <a:pathLst>
                <a:path h="17044543" w="28909646">
                  <a:moveTo>
                    <a:pt x="0" y="0"/>
                  </a:moveTo>
                  <a:lnTo>
                    <a:pt x="28909646" y="0"/>
                  </a:lnTo>
                  <a:lnTo>
                    <a:pt x="28909646" y="17044543"/>
                  </a:lnTo>
                  <a:lnTo>
                    <a:pt x="0" y="17044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9742" r="0" b="-19742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25893206" y="-13830300"/>
            <a:ext cx="21274593" cy="14692489"/>
            <a:chOff x="0" y="0"/>
            <a:chExt cx="28366124" cy="1958998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8366086" cy="19590004"/>
            </a:xfrm>
            <a:custGeom>
              <a:avLst/>
              <a:gdLst/>
              <a:ahLst/>
              <a:cxnLst/>
              <a:rect r="r" b="b" t="t" l="l"/>
              <a:pathLst>
                <a:path h="19590004" w="28366086">
                  <a:moveTo>
                    <a:pt x="0" y="0"/>
                  </a:moveTo>
                  <a:lnTo>
                    <a:pt x="28366086" y="0"/>
                  </a:lnTo>
                  <a:lnTo>
                    <a:pt x="28366086" y="19590004"/>
                  </a:lnTo>
                  <a:lnTo>
                    <a:pt x="0" y="19590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9083" t="0" r="-29083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-42440162" y="15418440"/>
            <a:ext cx="17436145" cy="14190216"/>
            <a:chOff x="0" y="0"/>
            <a:chExt cx="23248193" cy="1892028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3248238" cy="18920333"/>
            </a:xfrm>
            <a:custGeom>
              <a:avLst/>
              <a:gdLst/>
              <a:ahLst/>
              <a:cxnLst/>
              <a:rect r="r" b="b" t="t" l="l"/>
              <a:pathLst>
                <a:path h="18920333" w="23248238">
                  <a:moveTo>
                    <a:pt x="0" y="0"/>
                  </a:moveTo>
                  <a:lnTo>
                    <a:pt x="23248238" y="0"/>
                  </a:lnTo>
                  <a:lnTo>
                    <a:pt x="23248238" y="18920333"/>
                  </a:lnTo>
                  <a:lnTo>
                    <a:pt x="0" y="18920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2573" r="0" b="-2572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-18612471" y="2172339"/>
            <a:ext cx="7103952" cy="106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6"/>
              </a:lnSpc>
            </a:pPr>
            <a:r>
              <a:rPr lang="en-US" sz="9600">
                <a:solidFill>
                  <a:srgbClr val="FFFFFF"/>
                </a:solidFill>
                <a:latin typeface="Computer Says No"/>
              </a:rPr>
              <a:t>DSA Project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-16988060" y="-22361199"/>
            <a:ext cx="18210416" cy="25143273"/>
            <a:chOff x="0" y="0"/>
            <a:chExt cx="24280555" cy="33524364"/>
          </a:xfrm>
        </p:grpSpPr>
        <p:sp>
          <p:nvSpPr>
            <p:cNvPr name="Freeform 33" id="33"/>
            <p:cNvSpPr/>
            <p:nvPr/>
          </p:nvSpPr>
          <p:spPr>
            <a:xfrm flipH="true" flipV="false" rot="0">
              <a:off x="0" y="0"/>
              <a:ext cx="24280495" cy="33524317"/>
            </a:xfrm>
            <a:custGeom>
              <a:avLst/>
              <a:gdLst/>
              <a:ahLst/>
              <a:cxnLst/>
              <a:rect r="r" b="b" t="t" l="l"/>
              <a:pathLst>
                <a:path h="33524317" w="24280495">
                  <a:moveTo>
                    <a:pt x="24280495" y="0"/>
                  </a:moveTo>
                  <a:lnTo>
                    <a:pt x="0" y="0"/>
                  </a:lnTo>
                  <a:lnTo>
                    <a:pt x="0" y="33524317"/>
                  </a:lnTo>
                  <a:lnTo>
                    <a:pt x="24280495" y="33524317"/>
                  </a:lnTo>
                  <a:lnTo>
                    <a:pt x="24280495" y="0"/>
                  </a:lnTo>
                  <a:close/>
                </a:path>
              </a:pathLst>
            </a:custGeom>
            <a:blipFill>
              <a:blip r:embed="rId11"/>
              <a:stretch>
                <a:fillRect l="0" t="-3091" r="0" b="-3091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-12126540" y="10511205"/>
            <a:ext cx="6819964" cy="5836080"/>
            <a:chOff x="0" y="0"/>
            <a:chExt cx="9093285" cy="778144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093327" cy="7781417"/>
            </a:xfrm>
            <a:custGeom>
              <a:avLst/>
              <a:gdLst/>
              <a:ahLst/>
              <a:cxnLst/>
              <a:rect r="r" b="b" t="t" l="l"/>
              <a:pathLst>
                <a:path h="7781417" w="9093327">
                  <a:moveTo>
                    <a:pt x="0" y="0"/>
                  </a:moveTo>
                  <a:lnTo>
                    <a:pt x="9093327" y="0"/>
                  </a:lnTo>
                  <a:lnTo>
                    <a:pt x="9093327" y="7781417"/>
                  </a:lnTo>
                  <a:lnTo>
                    <a:pt x="0" y="7781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Freeform 36" id="36"/>
          <p:cNvSpPr/>
          <p:nvPr/>
        </p:nvSpPr>
        <p:spPr>
          <a:xfrm flipH="false" flipV="false" rot="0">
            <a:off x="1827634" y="2935292"/>
            <a:ext cx="1546317" cy="1546317"/>
          </a:xfrm>
          <a:custGeom>
            <a:avLst/>
            <a:gdLst/>
            <a:ahLst/>
            <a:cxnLst/>
            <a:rect r="r" b="b" t="t" l="l"/>
            <a:pathLst>
              <a:path h="1546317" w="1546317">
                <a:moveTo>
                  <a:pt x="0" y="0"/>
                </a:moveTo>
                <a:lnTo>
                  <a:pt x="1546317" y="0"/>
                </a:lnTo>
                <a:lnTo>
                  <a:pt x="1546317" y="1546316"/>
                </a:lnTo>
                <a:lnTo>
                  <a:pt x="0" y="15463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3008942" y="5950152"/>
            <a:ext cx="3986729" cy="407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"/>
              </a:rPr>
              <a:t>ECLIPSE IDE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220462" y="5955386"/>
            <a:ext cx="3986729" cy="407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"/>
              </a:rPr>
              <a:t>GITHUB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685957" y="5968949"/>
            <a:ext cx="3498266" cy="407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99" spc="-2">
                <a:solidFill>
                  <a:srgbClr val="FFFFFF"/>
                </a:solidFill>
                <a:latin typeface="Poppins"/>
              </a:rPr>
              <a:t>IntelliJ IDEA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96973" y="5193179"/>
            <a:ext cx="5450114" cy="779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8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NGUYỄN ĐỨC NGUYÊN PHÚC</a:t>
            </a:r>
          </a:p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ITDSIU21108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-16941929" y="9773199"/>
            <a:ext cx="6926813" cy="475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</a:pPr>
            <a:r>
              <a:rPr lang="en-US" sz="3600">
                <a:solidFill>
                  <a:srgbClr val="FFFFFF"/>
                </a:solidFill>
                <a:latin typeface="Poppins Light"/>
              </a:rPr>
              <a:t>By Group “JQKA”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-18612471" y="6545975"/>
            <a:ext cx="10907192" cy="110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599">
                <a:solidFill>
                  <a:srgbClr val="FFFFFF"/>
                </a:solidFill>
                <a:latin typeface="Computer Says No"/>
              </a:rPr>
              <a:t>MINESWEEPER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977152" y="14139730"/>
            <a:ext cx="6125528" cy="391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9587" indent="-233196" lvl="2">
              <a:lnSpc>
                <a:spcPts val="4284"/>
              </a:lnSpc>
              <a:buFont typeface="Arial"/>
              <a:buChar char="⚬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Introduction</a:t>
            </a:r>
          </a:p>
          <a:p>
            <a:pPr algn="l" marL="699587" indent="-233196" lvl="2">
              <a:lnSpc>
                <a:spcPts val="4284"/>
              </a:lnSpc>
              <a:buFont typeface="Arial"/>
              <a:buChar char="⚬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Game Rules</a:t>
            </a:r>
          </a:p>
          <a:p>
            <a:pPr algn="l" marL="699587" indent="-233196" lvl="2">
              <a:lnSpc>
                <a:spcPts val="4284"/>
              </a:lnSpc>
              <a:buFont typeface="Arial"/>
              <a:buChar char="⚬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Git</a:t>
            </a:r>
          </a:p>
          <a:p>
            <a:pPr algn="l" marL="699587" indent="-233196" lvl="2">
              <a:lnSpc>
                <a:spcPts val="4284"/>
              </a:lnSpc>
              <a:buFont typeface="Arial"/>
              <a:buChar char="⚬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Data Structure  &amp; Algorithm</a:t>
            </a:r>
          </a:p>
          <a:p>
            <a:pPr algn="l" marL="699587" indent="-233196" lvl="2">
              <a:lnSpc>
                <a:spcPts val="4284"/>
              </a:lnSpc>
              <a:buFont typeface="Arial"/>
              <a:buChar char="⚬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UML &amp; Other classes</a:t>
            </a:r>
          </a:p>
          <a:p>
            <a:pPr algn="l" marL="699587" indent="-233196" lvl="2">
              <a:lnSpc>
                <a:spcPts val="4284"/>
              </a:lnSpc>
              <a:buFont typeface="Arial"/>
              <a:buChar char="⚬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Demo</a:t>
            </a:r>
          </a:p>
          <a:p>
            <a:pPr algn="l" marL="699587" indent="-233196" lvl="2">
              <a:lnSpc>
                <a:spcPts val="4284"/>
              </a:lnSpc>
              <a:buFont typeface="Arial"/>
              <a:buChar char="⚬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Q&amp;A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9449371" y="3857695"/>
            <a:ext cx="1204051" cy="3918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01</a:t>
            </a:r>
          </a:p>
          <a:p>
            <a:pPr algn="l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02</a:t>
            </a:r>
          </a:p>
          <a:p>
            <a:pPr algn="l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03</a:t>
            </a:r>
          </a:p>
          <a:p>
            <a:pPr algn="l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04</a:t>
            </a:r>
          </a:p>
          <a:p>
            <a:pPr algn="l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05</a:t>
            </a:r>
          </a:p>
          <a:p>
            <a:pPr algn="l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06</a:t>
            </a:r>
          </a:p>
          <a:p>
            <a:pPr algn="l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07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338671" y="14139729"/>
            <a:ext cx="6125528" cy="391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Introduction</a:t>
            </a:r>
          </a:p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Game Rules</a:t>
            </a:r>
          </a:p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UML &amp; Git</a:t>
            </a:r>
          </a:p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Data Structure  &amp; Algorithm</a:t>
            </a:r>
          </a:p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Features &amp; Design Pattern</a:t>
            </a:r>
          </a:p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Demo</a:t>
            </a:r>
          </a:p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Q&amp;A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267700" y="1644764"/>
            <a:ext cx="6545177" cy="1137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FFFFFF"/>
                </a:solidFill>
                <a:latin typeface="Computer Says No"/>
              </a:rPr>
              <a:t>Tools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1" t="0" r="-6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96678" y="1290997"/>
            <a:ext cx="5726139" cy="2500874"/>
            <a:chOff x="0" y="0"/>
            <a:chExt cx="7634852" cy="33344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634859" cy="3334512"/>
            </a:xfrm>
            <a:custGeom>
              <a:avLst/>
              <a:gdLst/>
              <a:ahLst/>
              <a:cxnLst/>
              <a:rect r="r" b="b" t="t" l="l"/>
              <a:pathLst>
                <a:path h="3334512" w="7634859">
                  <a:moveTo>
                    <a:pt x="0" y="0"/>
                  </a:moveTo>
                  <a:lnTo>
                    <a:pt x="7634859" y="0"/>
                  </a:lnTo>
                  <a:lnTo>
                    <a:pt x="7634859" y="3334512"/>
                  </a:lnTo>
                  <a:lnTo>
                    <a:pt x="0" y="3334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" t="0" r="-1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650495" y="0"/>
            <a:ext cx="19395695" cy="10848780"/>
            <a:chOff x="0" y="0"/>
            <a:chExt cx="25860927" cy="144650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860883" cy="14465046"/>
            </a:xfrm>
            <a:custGeom>
              <a:avLst/>
              <a:gdLst/>
              <a:ahLst/>
              <a:cxnLst/>
              <a:rect r="r" b="b" t="t" l="l"/>
              <a:pathLst>
                <a:path h="14465046" w="25860883">
                  <a:moveTo>
                    <a:pt x="0" y="0"/>
                  </a:moveTo>
                  <a:lnTo>
                    <a:pt x="25860883" y="0"/>
                  </a:lnTo>
                  <a:lnTo>
                    <a:pt x="25860883" y="14465046"/>
                  </a:lnTo>
                  <a:lnTo>
                    <a:pt x="0" y="14465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76115" r="0" b="-7611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240250" y="1009650"/>
            <a:ext cx="38100" cy="5824579"/>
            <a:chOff x="0" y="0"/>
            <a:chExt cx="50800" cy="77661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25400"/>
              <a:ext cx="50800" cy="7715250"/>
            </a:xfrm>
            <a:custGeom>
              <a:avLst/>
              <a:gdLst/>
              <a:ahLst/>
              <a:cxnLst/>
              <a:rect r="r" b="b" t="t" l="l"/>
              <a:pathLst>
                <a:path h="7715250" w="50800">
                  <a:moveTo>
                    <a:pt x="0" y="7715250"/>
                  </a:moveTo>
                  <a:lnTo>
                    <a:pt x="0" y="0"/>
                  </a:lnTo>
                  <a:lnTo>
                    <a:pt x="50800" y="0"/>
                  </a:lnTo>
                  <a:lnTo>
                    <a:pt x="50800" y="771525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09650" y="4215151"/>
            <a:ext cx="9935332" cy="5044368"/>
          </a:xfrm>
          <a:custGeom>
            <a:avLst/>
            <a:gdLst/>
            <a:ahLst/>
            <a:cxnLst/>
            <a:rect r="r" b="b" t="t" l="l"/>
            <a:pathLst>
              <a:path h="5044368" w="9935332">
                <a:moveTo>
                  <a:pt x="0" y="0"/>
                </a:moveTo>
                <a:lnTo>
                  <a:pt x="9935332" y="0"/>
                </a:lnTo>
                <a:lnTo>
                  <a:pt x="9935332" y="5044368"/>
                </a:lnTo>
                <a:lnTo>
                  <a:pt x="0" y="5044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925932" y="5660310"/>
            <a:ext cx="6819964" cy="5836080"/>
            <a:chOff x="0" y="0"/>
            <a:chExt cx="9093285" cy="77814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093327" cy="7781417"/>
            </a:xfrm>
            <a:custGeom>
              <a:avLst/>
              <a:gdLst/>
              <a:ahLst/>
              <a:cxnLst/>
              <a:rect r="r" b="b" t="t" l="l"/>
              <a:pathLst>
                <a:path h="7781417" w="9093327">
                  <a:moveTo>
                    <a:pt x="0" y="0"/>
                  </a:moveTo>
                  <a:lnTo>
                    <a:pt x="9093327" y="0"/>
                  </a:lnTo>
                  <a:lnTo>
                    <a:pt x="9093327" y="7781417"/>
                  </a:lnTo>
                  <a:lnTo>
                    <a:pt x="0" y="7781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829461" y="2129064"/>
            <a:ext cx="5353298" cy="1662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83"/>
              </a:lnSpc>
            </a:pPr>
            <a:r>
              <a:rPr lang="en-US" sz="11921">
                <a:solidFill>
                  <a:srgbClr val="FFFFFF"/>
                </a:solidFill>
                <a:latin typeface="Computer Says No"/>
              </a:rPr>
              <a:t>TABLE OF CONTENTS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68806" y="4345777"/>
            <a:ext cx="6178547" cy="3301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4226" indent="-234742" lvl="2">
              <a:lnSpc>
                <a:spcPts val="4321"/>
              </a:lnSpc>
              <a:buFont typeface="Arial"/>
              <a:buChar char="⚬"/>
            </a:pPr>
            <a:r>
              <a:rPr lang="en-US" sz="3076">
                <a:solidFill>
                  <a:srgbClr val="FFFFFF"/>
                </a:solidFill>
                <a:latin typeface="Poppins Light"/>
              </a:rPr>
              <a:t>Introduction</a:t>
            </a:r>
          </a:p>
          <a:p>
            <a:pPr algn="l" marL="704226" indent="-234742" lvl="2">
              <a:lnSpc>
                <a:spcPts val="4321"/>
              </a:lnSpc>
              <a:buFont typeface="Arial"/>
              <a:buChar char="⚬"/>
            </a:pPr>
            <a:r>
              <a:rPr lang="en-US" sz="3076">
                <a:solidFill>
                  <a:srgbClr val="FFFFFF"/>
                </a:solidFill>
                <a:latin typeface="Poppins Light"/>
              </a:rPr>
              <a:t>Game Rules</a:t>
            </a:r>
          </a:p>
          <a:p>
            <a:pPr algn="l" marL="704226" indent="-234742" lvl="2">
              <a:lnSpc>
                <a:spcPts val="4321"/>
              </a:lnSpc>
              <a:buFont typeface="Arial"/>
              <a:buChar char="⚬"/>
            </a:pPr>
            <a:r>
              <a:rPr lang="en-US" sz="3076">
                <a:solidFill>
                  <a:srgbClr val="FFFFFF"/>
                </a:solidFill>
                <a:latin typeface="Poppins Light"/>
              </a:rPr>
              <a:t>UML &amp; Git</a:t>
            </a:r>
          </a:p>
          <a:p>
            <a:pPr algn="l" marL="704226" indent="-234742" lvl="2">
              <a:lnSpc>
                <a:spcPts val="4321"/>
              </a:lnSpc>
              <a:buFont typeface="Arial"/>
              <a:buChar char="⚬"/>
            </a:pPr>
            <a:r>
              <a:rPr lang="en-US" sz="3076">
                <a:solidFill>
                  <a:srgbClr val="FFFFFF"/>
                </a:solidFill>
                <a:latin typeface="Poppins Light"/>
              </a:rPr>
              <a:t>Data Structure  &amp; Algorithm</a:t>
            </a:r>
          </a:p>
          <a:p>
            <a:pPr algn="l" marL="704226" indent="-234742" lvl="2">
              <a:lnSpc>
                <a:spcPts val="4321"/>
              </a:lnSpc>
              <a:buFont typeface="Arial"/>
              <a:buChar char="⚬"/>
            </a:pPr>
            <a:r>
              <a:rPr lang="en-US" sz="3076">
                <a:solidFill>
                  <a:srgbClr val="FFFFFF"/>
                </a:solidFill>
                <a:latin typeface="Poppins Light"/>
              </a:rPr>
              <a:t>Design Pattern</a:t>
            </a:r>
          </a:p>
          <a:p>
            <a:pPr algn="l" marL="704226" indent="-234742" lvl="2">
              <a:lnSpc>
                <a:spcPts val="4321"/>
              </a:lnSpc>
              <a:buFont typeface="Arial"/>
              <a:buChar char="⚬"/>
            </a:pPr>
            <a:r>
              <a:rPr lang="en-US" sz="3076">
                <a:solidFill>
                  <a:srgbClr val="FFFFFF"/>
                </a:solidFill>
                <a:latin typeface="Poppins Light"/>
              </a:rPr>
              <a:t>Demo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80732" y="4382812"/>
            <a:ext cx="1204051" cy="326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01</a:t>
            </a:r>
          </a:p>
          <a:p>
            <a:pPr algn="l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02</a:t>
            </a:r>
          </a:p>
          <a:p>
            <a:pPr algn="l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03</a:t>
            </a:r>
          </a:p>
          <a:p>
            <a:pPr algn="l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04</a:t>
            </a:r>
          </a:p>
          <a:p>
            <a:pPr algn="l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05</a:t>
            </a:r>
          </a:p>
          <a:p>
            <a:pPr algn="l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06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0777282" y="4938582"/>
            <a:ext cx="2113329" cy="2113329"/>
            <a:chOff x="0" y="0"/>
            <a:chExt cx="2817772" cy="281777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24557487" y="4871416"/>
            <a:ext cx="2113329" cy="2113329"/>
            <a:chOff x="0" y="0"/>
            <a:chExt cx="2817772" cy="281777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28336224" y="4938582"/>
            <a:ext cx="2113329" cy="2113329"/>
            <a:chOff x="0" y="0"/>
            <a:chExt cx="2817772" cy="281777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32128400" y="4938582"/>
            <a:ext cx="2113329" cy="2113329"/>
            <a:chOff x="0" y="0"/>
            <a:chExt cx="2817772" cy="281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21183600" y="6034922"/>
            <a:ext cx="1305836" cy="5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FFFFFF"/>
                </a:solidFill>
                <a:latin typeface="Computer Says No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968036" y="5987296"/>
            <a:ext cx="1305836" cy="5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FFFFFF"/>
                </a:solidFill>
                <a:latin typeface="Computer Says No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8756877" y="6011109"/>
            <a:ext cx="1305836" cy="5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FFFFFF"/>
                </a:solidFill>
                <a:latin typeface="Computer Says No"/>
              </a:rPr>
              <a:t>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2529069" y="6035983"/>
            <a:ext cx="1305836" cy="5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FFFFFF"/>
                </a:solidFill>
                <a:latin typeface="Computer Says No"/>
              </a:rPr>
              <a:t>04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1188003" y="7356844"/>
            <a:ext cx="3986729" cy="77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PHẠM TRUNG DŨNG</a:t>
            </a:r>
          </a:p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ITITIU21007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7399523" y="7362078"/>
            <a:ext cx="3986729" cy="77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NGUYỄN ĐỨC DUY</a:t>
            </a:r>
          </a:p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ITITIU21008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3865018" y="7375641"/>
            <a:ext cx="3498266" cy="77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THÁI THÀNH PHÁT</a:t>
            </a:r>
          </a:p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ITITIU21274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0274658" y="7375641"/>
            <a:ext cx="3121512" cy="77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VÕ HOÀI BẢO</a:t>
            </a:r>
          </a:p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ITITIU21038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94482" y="13314785"/>
            <a:ext cx="7242648" cy="66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49"/>
              </a:lnSpc>
            </a:pPr>
            <a:r>
              <a:rPr lang="en-US" sz="14096">
                <a:solidFill>
                  <a:srgbClr val="FFFFFF"/>
                </a:solidFill>
                <a:latin typeface="Computer Says No"/>
              </a:rPr>
              <a:t>INTRODUCTION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9730923" y="14178184"/>
            <a:ext cx="6958842" cy="57150"/>
            <a:chOff x="0" y="0"/>
            <a:chExt cx="9278456" cy="762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25273" y="0"/>
              <a:ext cx="9227820" cy="76200"/>
            </a:xfrm>
            <a:custGeom>
              <a:avLst/>
              <a:gdLst/>
              <a:ahLst/>
              <a:cxnLst/>
              <a:rect r="r" b="b" t="t" l="l"/>
              <a:pathLst>
                <a:path h="76200" w="9227820">
                  <a:moveTo>
                    <a:pt x="0" y="25400"/>
                  </a:moveTo>
                  <a:lnTo>
                    <a:pt x="9227693" y="0"/>
                  </a:lnTo>
                  <a:lnTo>
                    <a:pt x="9227820" y="50800"/>
                  </a:lnTo>
                  <a:lnTo>
                    <a:pt x="254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916339" y="14567988"/>
            <a:ext cx="4832640" cy="539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6"/>
              </a:lnSpc>
            </a:pPr>
            <a:r>
              <a:rPr lang="en-US" sz="2700">
                <a:solidFill>
                  <a:srgbClr val="FFFFFF"/>
                </a:solidFill>
                <a:latin typeface="Arimo Bold"/>
              </a:rPr>
              <a:t>CODED BY JAVASCRIPT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55435" y="15393387"/>
            <a:ext cx="11005157" cy="1422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- A Childhood game.</a:t>
            </a:r>
          </a:p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- Use intelligence to figure out the bombs.</a:t>
            </a:r>
          </a:p>
        </p:txBody>
      </p:sp>
      <p:sp>
        <p:nvSpPr>
          <p:cNvPr name="Freeform 36" id="36" descr="Ảnh có chứa văn bản, đồ chơi, trò chơi  Mô tả được tạo tự động"/>
          <p:cNvSpPr/>
          <p:nvPr/>
        </p:nvSpPr>
        <p:spPr>
          <a:xfrm flipH="false" flipV="false" rot="0">
            <a:off x="-32916430" y="-10341539"/>
            <a:ext cx="30425909" cy="30425909"/>
          </a:xfrm>
          <a:custGeom>
            <a:avLst/>
            <a:gdLst/>
            <a:ahLst/>
            <a:cxnLst/>
            <a:rect r="r" b="b" t="t" l="l"/>
            <a:pathLst>
              <a:path h="30425909" w="30425909">
                <a:moveTo>
                  <a:pt x="0" y="0"/>
                </a:moveTo>
                <a:lnTo>
                  <a:pt x="30425909" y="0"/>
                </a:lnTo>
                <a:lnTo>
                  <a:pt x="30425909" y="30425909"/>
                </a:lnTo>
                <a:lnTo>
                  <a:pt x="0" y="304259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1" t="0" r="-6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50495" y="0"/>
            <a:ext cx="19395695" cy="10848780"/>
            <a:chOff x="0" y="0"/>
            <a:chExt cx="25860927" cy="144650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60883" cy="14465046"/>
            </a:xfrm>
            <a:custGeom>
              <a:avLst/>
              <a:gdLst/>
              <a:ahLst/>
              <a:cxnLst/>
              <a:rect r="r" b="b" t="t" l="l"/>
              <a:pathLst>
                <a:path h="14465046" w="25860883">
                  <a:moveTo>
                    <a:pt x="0" y="0"/>
                  </a:moveTo>
                  <a:lnTo>
                    <a:pt x="25860883" y="0"/>
                  </a:lnTo>
                  <a:lnTo>
                    <a:pt x="25860883" y="14465046"/>
                  </a:lnTo>
                  <a:lnTo>
                    <a:pt x="0" y="14465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6115" r="0" b="-76115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256862" y="3238519"/>
            <a:ext cx="7242648" cy="66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49"/>
              </a:lnSpc>
            </a:pPr>
            <a:r>
              <a:rPr lang="en-US" sz="14096">
                <a:solidFill>
                  <a:srgbClr val="FFFFFF"/>
                </a:solidFill>
                <a:latin typeface="Computer Says No"/>
              </a:rPr>
              <a:t>INTRODUCTION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98765" y="4084503"/>
            <a:ext cx="6958842" cy="57150"/>
            <a:chOff x="0" y="0"/>
            <a:chExt cx="9278456" cy="76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5273" y="0"/>
              <a:ext cx="9227820" cy="76200"/>
            </a:xfrm>
            <a:custGeom>
              <a:avLst/>
              <a:gdLst/>
              <a:ahLst/>
              <a:cxnLst/>
              <a:rect r="r" b="b" t="t" l="l"/>
              <a:pathLst>
                <a:path h="76200" w="9227820">
                  <a:moveTo>
                    <a:pt x="0" y="25400"/>
                  </a:moveTo>
                  <a:lnTo>
                    <a:pt x="9227693" y="0"/>
                  </a:lnTo>
                  <a:lnTo>
                    <a:pt x="9227820" y="50800"/>
                  </a:lnTo>
                  <a:lnTo>
                    <a:pt x="254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78719" y="4366642"/>
            <a:ext cx="4832640" cy="48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6"/>
              </a:lnSpc>
            </a:pPr>
            <a:r>
              <a:rPr lang="en-US" sz="2700">
                <a:solidFill>
                  <a:srgbClr val="FFFFFF"/>
                </a:solidFill>
                <a:latin typeface="Arimo Bold"/>
              </a:rPr>
              <a:t>CODED BY JAVA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953000"/>
            <a:ext cx="8385038" cy="1891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A game of logic.</a:t>
            </a:r>
          </a:p>
          <a:p>
            <a:pPr algn="l" marL="604520" indent="-302260" lvl="1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"/>
              </a:rPr>
              <a:t>M</a:t>
            </a:r>
            <a:r>
              <a:rPr lang="en-US" sz="2799">
                <a:solidFill>
                  <a:srgbClr val="FFFFFF"/>
                </a:solidFill>
                <a:latin typeface="Poppins Light"/>
              </a:rPr>
              <a:t>ake use of your intelligence to locate the mines.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956742" y="14668018"/>
            <a:ext cx="9935332" cy="5044368"/>
          </a:xfrm>
          <a:custGeom>
            <a:avLst/>
            <a:gdLst/>
            <a:ahLst/>
            <a:cxnLst/>
            <a:rect r="r" b="b" t="t" l="l"/>
            <a:pathLst>
              <a:path h="5044368" w="9935332">
                <a:moveTo>
                  <a:pt x="0" y="0"/>
                </a:moveTo>
                <a:lnTo>
                  <a:pt x="9935332" y="0"/>
                </a:lnTo>
                <a:lnTo>
                  <a:pt x="9935332" y="5044368"/>
                </a:lnTo>
                <a:lnTo>
                  <a:pt x="0" y="5044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20117654" y="-3774204"/>
            <a:ext cx="11005158" cy="11516269"/>
            <a:chOff x="0" y="0"/>
            <a:chExt cx="14673544" cy="153550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673580" cy="15355063"/>
            </a:xfrm>
            <a:custGeom>
              <a:avLst/>
              <a:gdLst/>
              <a:ahLst/>
              <a:cxnLst/>
              <a:rect r="r" b="b" t="t" l="l"/>
              <a:pathLst>
                <a:path h="15355063" w="14673580">
                  <a:moveTo>
                    <a:pt x="0" y="0"/>
                  </a:moveTo>
                  <a:lnTo>
                    <a:pt x="14673580" y="0"/>
                  </a:lnTo>
                  <a:lnTo>
                    <a:pt x="14673580" y="15355063"/>
                  </a:lnTo>
                  <a:lnTo>
                    <a:pt x="0" y="15355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1143" t="0" r="-11143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0338268" y="16079784"/>
            <a:ext cx="5353298" cy="1662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83"/>
              </a:lnSpc>
            </a:pPr>
            <a:r>
              <a:rPr lang="en-US" sz="11921">
                <a:solidFill>
                  <a:srgbClr val="FFFFFF"/>
                </a:solidFill>
                <a:latin typeface="Computer Says No"/>
              </a:rPr>
              <a:t>TABLE OF CONTENTS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1178966" y="-4907812"/>
            <a:ext cx="6125528" cy="391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Introduction</a:t>
            </a:r>
          </a:p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Game Rules</a:t>
            </a:r>
          </a:p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UML &amp; Git</a:t>
            </a:r>
          </a:p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Data Structure  &amp; Algorithm</a:t>
            </a:r>
          </a:p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Features &amp; Design Pattern</a:t>
            </a:r>
          </a:p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Demo</a:t>
            </a:r>
          </a:p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Q&amp;A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09334" y="-4758881"/>
            <a:ext cx="1204051" cy="391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01</a:t>
            </a:r>
          </a:p>
          <a:p>
            <a:pPr algn="l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02</a:t>
            </a:r>
          </a:p>
          <a:p>
            <a:pPr algn="l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03</a:t>
            </a:r>
          </a:p>
          <a:p>
            <a:pPr algn="l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04</a:t>
            </a:r>
          </a:p>
          <a:p>
            <a:pPr algn="l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05</a:t>
            </a:r>
          </a:p>
          <a:p>
            <a:pPr algn="l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06</a:t>
            </a:r>
          </a:p>
          <a:p>
            <a:pPr algn="l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07</a:t>
            </a:r>
          </a:p>
        </p:txBody>
      </p:sp>
      <p:sp>
        <p:nvSpPr>
          <p:cNvPr name="Freeform 16" id="16" descr="Ảnh có chứa văn bản, đồ chơi, trò chơi  Mô tả được tạo tự động"/>
          <p:cNvSpPr/>
          <p:nvPr/>
        </p:nvSpPr>
        <p:spPr>
          <a:xfrm flipH="false" flipV="false" rot="0">
            <a:off x="9413738" y="604880"/>
            <a:ext cx="7904813" cy="7904813"/>
          </a:xfrm>
          <a:custGeom>
            <a:avLst/>
            <a:gdLst/>
            <a:ahLst/>
            <a:cxnLst/>
            <a:rect r="r" b="b" t="t" l="l"/>
            <a:pathLst>
              <a:path h="7904813" w="7904813">
                <a:moveTo>
                  <a:pt x="0" y="0"/>
                </a:moveTo>
                <a:lnTo>
                  <a:pt x="7904813" y="0"/>
                </a:lnTo>
                <a:lnTo>
                  <a:pt x="7904813" y="7904813"/>
                </a:lnTo>
                <a:lnTo>
                  <a:pt x="0" y="79048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25314474" y="2107995"/>
            <a:ext cx="2257759" cy="2145237"/>
            <a:chOff x="0" y="0"/>
            <a:chExt cx="3010345" cy="286031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010408" cy="2860294"/>
            </a:xfrm>
            <a:custGeom>
              <a:avLst/>
              <a:gdLst/>
              <a:ahLst/>
              <a:cxnLst/>
              <a:rect r="r" b="b" t="t" l="l"/>
              <a:pathLst>
                <a:path h="2860294" w="3010408">
                  <a:moveTo>
                    <a:pt x="0" y="0"/>
                  </a:moveTo>
                  <a:lnTo>
                    <a:pt x="3010408" y="0"/>
                  </a:lnTo>
                  <a:lnTo>
                    <a:pt x="3010408" y="2860294"/>
                  </a:lnTo>
                  <a:lnTo>
                    <a:pt x="0" y="2860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9336" t="0" r="-9334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-22859998" y="9046309"/>
            <a:ext cx="18675622" cy="14016891"/>
            <a:chOff x="0" y="0"/>
            <a:chExt cx="24900829" cy="186891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900889" cy="18689193"/>
            </a:xfrm>
            <a:custGeom>
              <a:avLst/>
              <a:gdLst/>
              <a:ahLst/>
              <a:cxnLst/>
              <a:rect r="r" b="b" t="t" l="l"/>
              <a:pathLst>
                <a:path h="18689193" w="24900889">
                  <a:moveTo>
                    <a:pt x="0" y="0"/>
                  </a:moveTo>
                  <a:lnTo>
                    <a:pt x="24900889" y="0"/>
                  </a:lnTo>
                  <a:lnTo>
                    <a:pt x="24900889" y="18689193"/>
                  </a:lnTo>
                  <a:lnTo>
                    <a:pt x="0" y="18689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6763" r="0" b="-6763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4694973" y="11708791"/>
            <a:ext cx="8512282" cy="54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235"/>
              </a:lnSpc>
            </a:pPr>
            <a:r>
              <a:rPr lang="en-US" sz="11438">
                <a:solidFill>
                  <a:srgbClr val="FFFFFF"/>
                </a:solidFill>
                <a:latin typeface="Computer Says No"/>
              </a:rPr>
              <a:t>GAME RULES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-9425591" y="942176"/>
            <a:ext cx="7532894" cy="27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6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</a:rPr>
              <a:t>- Left Click to unlock a square</a:t>
            </a:r>
          </a:p>
          <a:p>
            <a:pPr algn="l">
              <a:lnSpc>
                <a:spcPts val="3706"/>
              </a:lnSpc>
            </a:pPr>
          </a:p>
          <a:p>
            <a:pPr algn="l">
              <a:lnSpc>
                <a:spcPts val="3706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</a:rPr>
              <a:t>- Right Click to place a flag</a:t>
            </a:r>
          </a:p>
          <a:p>
            <a:pPr algn="l">
              <a:lnSpc>
                <a:spcPts val="3706"/>
              </a:lnSpc>
            </a:pPr>
          </a:p>
          <a:p>
            <a:pPr algn="l">
              <a:lnSpc>
                <a:spcPts val="3706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</a:rPr>
              <a:t>- Click on the bomb -&gt; LOSE !</a:t>
            </a:r>
          </a:p>
          <a:p>
            <a:pPr algn="l">
              <a:lnSpc>
                <a:spcPts val="3706"/>
              </a:lnSpc>
            </a:pPr>
          </a:p>
        </p:txBody>
      </p:sp>
      <p:sp>
        <p:nvSpPr>
          <p:cNvPr name="Freeform 23" id="23" descr="A screenshot of a game  Description automatically generated"/>
          <p:cNvSpPr/>
          <p:nvPr/>
        </p:nvSpPr>
        <p:spPr>
          <a:xfrm flipH="false" flipV="false" rot="0">
            <a:off x="37836358" y="-11604816"/>
            <a:ext cx="6067425" cy="6896100"/>
          </a:xfrm>
          <a:custGeom>
            <a:avLst/>
            <a:gdLst/>
            <a:ahLst/>
            <a:cxnLst/>
            <a:rect r="r" b="b" t="t" l="l"/>
            <a:pathLst>
              <a:path h="6896100" w="6067425">
                <a:moveTo>
                  <a:pt x="0" y="0"/>
                </a:moveTo>
                <a:lnTo>
                  <a:pt x="6067425" y="0"/>
                </a:lnTo>
                <a:lnTo>
                  <a:pt x="6067425" y="6896100"/>
                </a:lnTo>
                <a:lnTo>
                  <a:pt x="0" y="68961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1" t="0" r="-6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50495" y="0"/>
            <a:ext cx="19395695" cy="10848780"/>
            <a:chOff x="0" y="0"/>
            <a:chExt cx="25860927" cy="144650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60883" cy="14465046"/>
            </a:xfrm>
            <a:custGeom>
              <a:avLst/>
              <a:gdLst/>
              <a:ahLst/>
              <a:cxnLst/>
              <a:rect r="r" b="b" t="t" l="l"/>
              <a:pathLst>
                <a:path h="14465046" w="25860883">
                  <a:moveTo>
                    <a:pt x="0" y="0"/>
                  </a:moveTo>
                  <a:lnTo>
                    <a:pt x="25860883" y="0"/>
                  </a:lnTo>
                  <a:lnTo>
                    <a:pt x="25860883" y="14465046"/>
                  </a:lnTo>
                  <a:lnTo>
                    <a:pt x="0" y="14465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6115" r="0" b="-7611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135996" y="-2163135"/>
            <a:ext cx="6613789" cy="5640759"/>
            <a:chOff x="0" y="0"/>
            <a:chExt cx="8818385" cy="75210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818372" cy="7521067"/>
            </a:xfrm>
            <a:custGeom>
              <a:avLst/>
              <a:gdLst/>
              <a:ahLst/>
              <a:cxnLst/>
              <a:rect r="r" b="b" t="t" l="l"/>
              <a:pathLst>
                <a:path h="7521067" w="8818372">
                  <a:moveTo>
                    <a:pt x="0" y="0"/>
                  </a:moveTo>
                  <a:lnTo>
                    <a:pt x="8818372" y="0"/>
                  </a:lnTo>
                  <a:lnTo>
                    <a:pt x="8818372" y="7521067"/>
                  </a:lnTo>
                  <a:lnTo>
                    <a:pt x="0" y="7521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7" t="0" r="-4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005487" y="-6786697"/>
            <a:ext cx="6958842" cy="57150"/>
            <a:chOff x="0" y="0"/>
            <a:chExt cx="9278456" cy="76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273" y="0"/>
              <a:ext cx="9227820" cy="76200"/>
            </a:xfrm>
            <a:custGeom>
              <a:avLst/>
              <a:gdLst/>
              <a:ahLst/>
              <a:cxnLst/>
              <a:rect r="r" b="b" t="t" l="l"/>
              <a:pathLst>
                <a:path h="76200" w="9227820">
                  <a:moveTo>
                    <a:pt x="0" y="25400"/>
                  </a:moveTo>
                  <a:lnTo>
                    <a:pt x="9227693" y="0"/>
                  </a:lnTo>
                  <a:lnTo>
                    <a:pt x="9227820" y="50800"/>
                  </a:lnTo>
                  <a:lnTo>
                    <a:pt x="254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 descr="Ảnh có chứa văn bản, đồ chơi, trò chơi  Mô tả được tạo tự động"/>
          <p:cNvSpPr/>
          <p:nvPr/>
        </p:nvSpPr>
        <p:spPr>
          <a:xfrm flipH="false" flipV="false" rot="0">
            <a:off x="22452976" y="510204"/>
            <a:ext cx="7904813" cy="7904813"/>
          </a:xfrm>
          <a:custGeom>
            <a:avLst/>
            <a:gdLst/>
            <a:ahLst/>
            <a:cxnLst/>
            <a:rect r="r" b="b" t="t" l="l"/>
            <a:pathLst>
              <a:path h="7904813" w="7904813">
                <a:moveTo>
                  <a:pt x="0" y="0"/>
                </a:moveTo>
                <a:lnTo>
                  <a:pt x="7904813" y="0"/>
                </a:lnTo>
                <a:lnTo>
                  <a:pt x="7904813" y="7904813"/>
                </a:lnTo>
                <a:lnTo>
                  <a:pt x="0" y="79048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15824200" y="-10579684"/>
            <a:ext cx="13822640" cy="8766240"/>
            <a:chOff x="0" y="0"/>
            <a:chExt cx="18430187" cy="11688320"/>
          </a:xfrm>
        </p:grpSpPr>
        <p:sp>
          <p:nvSpPr>
            <p:cNvPr name="Freeform 11" id="11"/>
            <p:cNvSpPr/>
            <p:nvPr/>
          </p:nvSpPr>
          <p:spPr>
            <a:xfrm flipH="true" flipV="false" rot="0">
              <a:off x="0" y="0"/>
              <a:ext cx="18430239" cy="11688318"/>
            </a:xfrm>
            <a:custGeom>
              <a:avLst/>
              <a:gdLst/>
              <a:ahLst/>
              <a:cxnLst/>
              <a:rect r="r" b="b" t="t" l="l"/>
              <a:pathLst>
                <a:path h="11688318" w="18430239">
                  <a:moveTo>
                    <a:pt x="18430239" y="0"/>
                  </a:moveTo>
                  <a:lnTo>
                    <a:pt x="0" y="0"/>
                  </a:lnTo>
                  <a:lnTo>
                    <a:pt x="0" y="11688318"/>
                  </a:lnTo>
                  <a:lnTo>
                    <a:pt x="18430239" y="11688318"/>
                  </a:lnTo>
                  <a:lnTo>
                    <a:pt x="18430239" y="0"/>
                  </a:lnTo>
                  <a:close/>
                </a:path>
              </a:pathLst>
            </a:custGeom>
            <a:blipFill>
              <a:blip r:embed="rId7"/>
              <a:stretch>
                <a:fillRect l="0" t="-10261" r="0" b="-10261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8693680" y="10287000"/>
            <a:ext cx="10008973" cy="8229600"/>
            <a:chOff x="0" y="0"/>
            <a:chExt cx="13345297" cy="1097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9" r="0" b="-9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7951608" y="-10075701"/>
            <a:ext cx="10008973" cy="8229600"/>
            <a:chOff x="0" y="0"/>
            <a:chExt cx="13345297" cy="1097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9" r="0" b="-9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1825457">
            <a:off x="20587008" y="-6359239"/>
            <a:ext cx="9971383" cy="4202938"/>
            <a:chOff x="0" y="0"/>
            <a:chExt cx="13295177" cy="560391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295122" cy="5603875"/>
            </a:xfrm>
            <a:custGeom>
              <a:avLst/>
              <a:gdLst/>
              <a:ahLst/>
              <a:cxnLst/>
              <a:rect r="r" b="b" t="t" l="l"/>
              <a:pathLst>
                <a:path h="5603875" w="13295122">
                  <a:moveTo>
                    <a:pt x="0" y="0"/>
                  </a:moveTo>
                  <a:lnTo>
                    <a:pt x="13295122" y="0"/>
                  </a:lnTo>
                  <a:lnTo>
                    <a:pt x="13295122" y="5603875"/>
                  </a:lnTo>
                  <a:lnTo>
                    <a:pt x="0" y="5603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44" r="0" b="-45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343009" y="3413948"/>
            <a:ext cx="5237661" cy="5001069"/>
          </a:xfrm>
          <a:custGeom>
            <a:avLst/>
            <a:gdLst/>
            <a:ahLst/>
            <a:cxnLst/>
            <a:rect r="r" b="b" t="t" l="l"/>
            <a:pathLst>
              <a:path h="5001069" w="5237661">
                <a:moveTo>
                  <a:pt x="0" y="0"/>
                </a:moveTo>
                <a:lnTo>
                  <a:pt x="5237661" y="0"/>
                </a:lnTo>
                <a:lnTo>
                  <a:pt x="5237661" y="5001069"/>
                </a:lnTo>
                <a:lnTo>
                  <a:pt x="0" y="50010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723417" y="1300648"/>
            <a:ext cx="8512282" cy="54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235"/>
              </a:lnSpc>
            </a:pPr>
            <a:r>
              <a:rPr lang="en-US" sz="11438">
                <a:solidFill>
                  <a:srgbClr val="FFFFFF"/>
                </a:solidFill>
                <a:latin typeface="Computer Says No"/>
              </a:rPr>
              <a:t>GAME RULES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633288" y="3600670"/>
            <a:ext cx="9409212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399">
                <a:solidFill>
                  <a:srgbClr val="FFFFFF"/>
                </a:solidFill>
                <a:latin typeface="Noto Serif Display"/>
              </a:rPr>
              <a:t>Rig</a:t>
            </a:r>
            <a:r>
              <a:rPr lang="en-US" sz="3399">
                <a:solidFill>
                  <a:srgbClr val="FFFFFF"/>
                </a:solidFill>
                <a:latin typeface="Noto Serif Display"/>
              </a:rPr>
              <a:t>ht Click to reveal a cell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Noto Serif Display"/>
              </a:rPr>
              <a:t> Left Click to place a flagging or unflagging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Noto Serif Display"/>
              </a:rPr>
              <a:t> Click on the bomb -&gt; LOSE !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Noto Serif Display"/>
              </a:rPr>
              <a:t>3 Levels: Beginner, Intermediate and Hard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740066" y="-360334"/>
            <a:ext cx="4817598" cy="4184142"/>
            <a:chOff x="0" y="0"/>
            <a:chExt cx="6423464" cy="55788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23406" cy="5578856"/>
            </a:xfrm>
            <a:custGeom>
              <a:avLst/>
              <a:gdLst/>
              <a:ahLst/>
              <a:cxnLst/>
              <a:rect r="r" b="b" t="t" l="l"/>
              <a:pathLst>
                <a:path h="5578856" w="6423406">
                  <a:moveTo>
                    <a:pt x="0" y="0"/>
                  </a:moveTo>
                  <a:lnTo>
                    <a:pt x="6423406" y="0"/>
                  </a:lnTo>
                  <a:lnTo>
                    <a:pt x="6423406" y="5578856"/>
                  </a:lnTo>
                  <a:lnTo>
                    <a:pt x="0" y="5578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914841" y="-1784862"/>
            <a:ext cx="5101092" cy="4365182"/>
            <a:chOff x="0" y="0"/>
            <a:chExt cx="6801456" cy="58202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01485" cy="5820283"/>
            </a:xfrm>
            <a:custGeom>
              <a:avLst/>
              <a:gdLst/>
              <a:ahLst/>
              <a:cxnLst/>
              <a:rect r="r" b="b" t="t" l="l"/>
              <a:pathLst>
                <a:path h="5820283" w="6801485">
                  <a:moveTo>
                    <a:pt x="0" y="0"/>
                  </a:moveTo>
                  <a:lnTo>
                    <a:pt x="6801485" y="0"/>
                  </a:lnTo>
                  <a:lnTo>
                    <a:pt x="6801485" y="5820283"/>
                  </a:lnTo>
                  <a:lnTo>
                    <a:pt x="0" y="5820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601849" y="7100342"/>
            <a:ext cx="11495135" cy="4845199"/>
            <a:chOff x="0" y="0"/>
            <a:chExt cx="15326847" cy="64602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326868" cy="6460236"/>
            </a:xfrm>
            <a:custGeom>
              <a:avLst/>
              <a:gdLst/>
              <a:ahLst/>
              <a:cxnLst/>
              <a:rect r="r" b="b" t="t" l="l"/>
              <a:pathLst>
                <a:path h="6460236" w="15326868">
                  <a:moveTo>
                    <a:pt x="0" y="0"/>
                  </a:moveTo>
                  <a:lnTo>
                    <a:pt x="15326868" y="0"/>
                  </a:lnTo>
                  <a:lnTo>
                    <a:pt x="15326868" y="6460236"/>
                  </a:lnTo>
                  <a:lnTo>
                    <a:pt x="0" y="6460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4" r="0" b="-4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72226">
            <a:off x="-769537" y="6074699"/>
            <a:ext cx="2810484" cy="6367201"/>
            <a:chOff x="0" y="0"/>
            <a:chExt cx="3747312" cy="84896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47262" cy="8489569"/>
            </a:xfrm>
            <a:custGeom>
              <a:avLst/>
              <a:gdLst/>
              <a:ahLst/>
              <a:cxnLst/>
              <a:rect r="r" b="b" t="t" l="l"/>
              <a:pathLst>
                <a:path h="8489569" w="3747262">
                  <a:moveTo>
                    <a:pt x="0" y="0"/>
                  </a:moveTo>
                  <a:lnTo>
                    <a:pt x="3747262" y="0"/>
                  </a:lnTo>
                  <a:lnTo>
                    <a:pt x="3747262" y="8489569"/>
                  </a:lnTo>
                  <a:lnTo>
                    <a:pt x="0" y="8489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8620763">
            <a:off x="9823914" y="16963367"/>
            <a:ext cx="8987203" cy="4150026"/>
            <a:chOff x="0" y="0"/>
            <a:chExt cx="11982937" cy="55333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982958" cy="5533390"/>
            </a:xfrm>
            <a:custGeom>
              <a:avLst/>
              <a:gdLst/>
              <a:ahLst/>
              <a:cxnLst/>
              <a:rect r="r" b="b" t="t" l="l"/>
              <a:pathLst>
                <a:path h="5533390" w="11982958">
                  <a:moveTo>
                    <a:pt x="0" y="0"/>
                  </a:moveTo>
                  <a:lnTo>
                    <a:pt x="11982958" y="0"/>
                  </a:lnTo>
                  <a:lnTo>
                    <a:pt x="11982958" y="5533390"/>
                  </a:lnTo>
                  <a:lnTo>
                    <a:pt x="0" y="5533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" r="0" b="-9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10514750">
            <a:off x="-11571777" y="-2588314"/>
            <a:ext cx="9699201" cy="6922443"/>
            <a:chOff x="0" y="0"/>
            <a:chExt cx="12932268" cy="922992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932283" cy="9229979"/>
            </a:xfrm>
            <a:custGeom>
              <a:avLst/>
              <a:gdLst/>
              <a:ahLst/>
              <a:cxnLst/>
              <a:rect r="r" b="b" t="t" l="l"/>
              <a:pathLst>
                <a:path h="9229979" w="12932283">
                  <a:moveTo>
                    <a:pt x="0" y="0"/>
                  </a:moveTo>
                  <a:lnTo>
                    <a:pt x="12932283" y="0"/>
                  </a:lnTo>
                  <a:lnTo>
                    <a:pt x="12932283" y="9229979"/>
                  </a:lnTo>
                  <a:lnTo>
                    <a:pt x="0" y="9229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11323" r="0" b="-111322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24331826" y="14145178"/>
            <a:ext cx="25772759" cy="17293956"/>
            <a:chOff x="0" y="0"/>
            <a:chExt cx="34363679" cy="2305860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363661" cy="23058628"/>
            </a:xfrm>
            <a:custGeom>
              <a:avLst/>
              <a:gdLst/>
              <a:ahLst/>
              <a:cxnLst/>
              <a:rect r="r" b="b" t="t" l="l"/>
              <a:pathLst>
                <a:path h="23058628" w="34363661">
                  <a:moveTo>
                    <a:pt x="0" y="0"/>
                  </a:moveTo>
                  <a:lnTo>
                    <a:pt x="34363661" y="0"/>
                  </a:lnTo>
                  <a:lnTo>
                    <a:pt x="34363661" y="23058628"/>
                  </a:lnTo>
                  <a:lnTo>
                    <a:pt x="0" y="23058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3763" r="0" b="-13762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5372936" y="-8134537"/>
            <a:ext cx="11613435" cy="79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9600">
                <a:solidFill>
                  <a:srgbClr val="FFFFFF"/>
                </a:solidFill>
                <a:latin typeface="Computer Says No"/>
              </a:rPr>
              <a:t>DATA STRUCTURE &amp; ALGORITHM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13942338" y="3955707"/>
            <a:ext cx="1886578" cy="1555641"/>
            <a:chOff x="0" y="0"/>
            <a:chExt cx="2515437" cy="207418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15489" cy="2074164"/>
            </a:xfrm>
            <a:custGeom>
              <a:avLst/>
              <a:gdLst/>
              <a:ahLst/>
              <a:cxnLst/>
              <a:rect r="r" b="b" t="t" l="l"/>
              <a:pathLst>
                <a:path h="2074164" w="2515489">
                  <a:moveTo>
                    <a:pt x="0" y="0"/>
                  </a:moveTo>
                  <a:lnTo>
                    <a:pt x="2515489" y="0"/>
                  </a:lnTo>
                  <a:lnTo>
                    <a:pt x="2515489" y="2074164"/>
                  </a:lnTo>
                  <a:lnTo>
                    <a:pt x="0" y="2074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8" t="0" r="-26" b="-1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25374309" y="7346936"/>
            <a:ext cx="1886578" cy="1555641"/>
            <a:chOff x="0" y="0"/>
            <a:chExt cx="2515437" cy="20741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515489" cy="2074164"/>
            </a:xfrm>
            <a:custGeom>
              <a:avLst/>
              <a:gdLst/>
              <a:ahLst/>
              <a:cxnLst/>
              <a:rect r="r" b="b" t="t" l="l"/>
              <a:pathLst>
                <a:path h="2074164" w="2515489">
                  <a:moveTo>
                    <a:pt x="0" y="0"/>
                  </a:moveTo>
                  <a:lnTo>
                    <a:pt x="2515489" y="0"/>
                  </a:lnTo>
                  <a:lnTo>
                    <a:pt x="2515489" y="2074164"/>
                  </a:lnTo>
                  <a:lnTo>
                    <a:pt x="0" y="2074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8" t="0" r="-26" b="-1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37716140" y="7265442"/>
            <a:ext cx="8339294" cy="7136224"/>
            <a:chOff x="0" y="0"/>
            <a:chExt cx="11119059" cy="951496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119104" cy="9514967"/>
            </a:xfrm>
            <a:custGeom>
              <a:avLst/>
              <a:gdLst/>
              <a:ahLst/>
              <a:cxnLst/>
              <a:rect r="r" b="b" t="t" l="l"/>
              <a:pathLst>
                <a:path h="9514967" w="11119104">
                  <a:moveTo>
                    <a:pt x="0" y="0"/>
                  </a:moveTo>
                  <a:lnTo>
                    <a:pt x="11119104" y="0"/>
                  </a:lnTo>
                  <a:lnTo>
                    <a:pt x="11119104" y="9514967"/>
                  </a:lnTo>
                  <a:lnTo>
                    <a:pt x="0" y="9514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23" id="23" descr="Không có mô tả."/>
          <p:cNvSpPr/>
          <p:nvPr/>
        </p:nvSpPr>
        <p:spPr>
          <a:xfrm flipH="false" flipV="false" rot="0">
            <a:off x="-11587100" y="4005977"/>
            <a:ext cx="7463268" cy="2273931"/>
          </a:xfrm>
          <a:custGeom>
            <a:avLst/>
            <a:gdLst/>
            <a:ahLst/>
            <a:cxnLst/>
            <a:rect r="r" b="b" t="t" l="l"/>
            <a:pathLst>
              <a:path h="2273931" w="7463268">
                <a:moveTo>
                  <a:pt x="0" y="0"/>
                </a:moveTo>
                <a:lnTo>
                  <a:pt x="7463268" y="0"/>
                </a:lnTo>
                <a:lnTo>
                  <a:pt x="7463268" y="2273931"/>
                </a:lnTo>
                <a:lnTo>
                  <a:pt x="0" y="22739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24842"/>
            </a:stretch>
          </a:blipFill>
        </p:spPr>
      </p:sp>
      <p:sp>
        <p:nvSpPr>
          <p:cNvPr name="Freeform 24" id="24" descr="Không có mô tả."/>
          <p:cNvSpPr/>
          <p:nvPr/>
        </p:nvSpPr>
        <p:spPr>
          <a:xfrm flipH="false" flipV="false" rot="0">
            <a:off x="27729547" y="6801633"/>
            <a:ext cx="6401383" cy="3485367"/>
          </a:xfrm>
          <a:custGeom>
            <a:avLst/>
            <a:gdLst/>
            <a:ahLst/>
            <a:cxnLst/>
            <a:rect r="r" b="b" t="t" l="l"/>
            <a:pathLst>
              <a:path h="3485367" w="6401383">
                <a:moveTo>
                  <a:pt x="0" y="0"/>
                </a:moveTo>
                <a:lnTo>
                  <a:pt x="6401383" y="0"/>
                </a:lnTo>
                <a:lnTo>
                  <a:pt x="6401383" y="3485367"/>
                </a:lnTo>
                <a:lnTo>
                  <a:pt x="0" y="34853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23132"/>
            </a:stretch>
          </a:blipFill>
        </p:spPr>
      </p:sp>
      <p:sp>
        <p:nvSpPr>
          <p:cNvPr name="Freeform 25" id="25" descr="Không có mô tả."/>
          <p:cNvSpPr/>
          <p:nvPr/>
        </p:nvSpPr>
        <p:spPr>
          <a:xfrm flipH="false" flipV="false" rot="0">
            <a:off x="1664020" y="-14950463"/>
            <a:ext cx="14076046" cy="10287000"/>
          </a:xfrm>
          <a:custGeom>
            <a:avLst/>
            <a:gdLst/>
            <a:ahLst/>
            <a:cxnLst/>
            <a:rect r="r" b="b" t="t" l="l"/>
            <a:pathLst>
              <a:path h="10287000" w="14076046">
                <a:moveTo>
                  <a:pt x="0" y="0"/>
                </a:moveTo>
                <a:lnTo>
                  <a:pt x="14076046" y="0"/>
                </a:lnTo>
                <a:lnTo>
                  <a:pt x="140760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091" b="0"/>
            </a:stretch>
          </a:blipFill>
        </p:spPr>
      </p:sp>
      <p:sp>
        <p:nvSpPr>
          <p:cNvPr name="Freeform 26" id="26" descr="A screenshot of a game  Description automatically generated"/>
          <p:cNvSpPr/>
          <p:nvPr/>
        </p:nvSpPr>
        <p:spPr>
          <a:xfrm flipH="false" flipV="false" rot="0">
            <a:off x="-28227650" y="12719521"/>
            <a:ext cx="6067425" cy="6896100"/>
          </a:xfrm>
          <a:custGeom>
            <a:avLst/>
            <a:gdLst/>
            <a:ahLst/>
            <a:cxnLst/>
            <a:rect r="r" b="b" t="t" l="l"/>
            <a:pathLst>
              <a:path h="6896100" w="6067425">
                <a:moveTo>
                  <a:pt x="0" y="0"/>
                </a:moveTo>
                <a:lnTo>
                  <a:pt x="6067425" y="0"/>
                </a:lnTo>
                <a:lnTo>
                  <a:pt x="6067425" y="6896100"/>
                </a:lnTo>
                <a:lnTo>
                  <a:pt x="0" y="6896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887649" y="2096655"/>
            <a:ext cx="8512702" cy="6093691"/>
          </a:xfrm>
          <a:custGeom>
            <a:avLst/>
            <a:gdLst/>
            <a:ahLst/>
            <a:cxnLst/>
            <a:rect r="r" b="b" t="t" l="l"/>
            <a:pathLst>
              <a:path h="6093691" w="8512702">
                <a:moveTo>
                  <a:pt x="0" y="0"/>
                </a:moveTo>
                <a:lnTo>
                  <a:pt x="8512702" y="0"/>
                </a:lnTo>
                <a:lnTo>
                  <a:pt x="8512702" y="6093690"/>
                </a:lnTo>
                <a:lnTo>
                  <a:pt x="0" y="609369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5372936" y="864454"/>
            <a:ext cx="8225414" cy="495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9"/>
              </a:lnSpc>
            </a:pPr>
            <a:r>
              <a:rPr lang="en-US" sz="10402">
                <a:solidFill>
                  <a:srgbClr val="FFFFFF"/>
                </a:solidFill>
                <a:latin typeface="Computer Says No"/>
              </a:rPr>
              <a:t>GIT CONTRIBUTION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-13655734" y="4756460"/>
            <a:ext cx="1420551" cy="736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5660913" y="8147689"/>
            <a:ext cx="1420551" cy="736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02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1" t="0" r="-6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53848" y="11575"/>
            <a:ext cx="19395695" cy="10848780"/>
            <a:chOff x="0" y="0"/>
            <a:chExt cx="25860927" cy="144650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60883" cy="14465046"/>
            </a:xfrm>
            <a:custGeom>
              <a:avLst/>
              <a:gdLst/>
              <a:ahLst/>
              <a:cxnLst/>
              <a:rect r="r" b="b" t="t" l="l"/>
              <a:pathLst>
                <a:path h="14465046" w="25860883">
                  <a:moveTo>
                    <a:pt x="0" y="0"/>
                  </a:moveTo>
                  <a:lnTo>
                    <a:pt x="25860883" y="0"/>
                  </a:lnTo>
                  <a:lnTo>
                    <a:pt x="25860883" y="14465046"/>
                  </a:lnTo>
                  <a:lnTo>
                    <a:pt x="0" y="14465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6115" r="0" b="-7611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330367" y="7934990"/>
            <a:ext cx="4224398" cy="3231550"/>
            <a:chOff x="0" y="0"/>
            <a:chExt cx="5632531" cy="4308733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5632577" cy="4308729"/>
            </a:xfrm>
            <a:custGeom>
              <a:avLst/>
              <a:gdLst/>
              <a:ahLst/>
              <a:cxnLst/>
              <a:rect r="r" b="b" t="t" l="l"/>
              <a:pathLst>
                <a:path h="4308729" w="5632577">
                  <a:moveTo>
                    <a:pt x="5632577" y="0"/>
                  </a:moveTo>
                  <a:lnTo>
                    <a:pt x="0" y="0"/>
                  </a:lnTo>
                  <a:lnTo>
                    <a:pt x="0" y="4308729"/>
                  </a:lnTo>
                  <a:lnTo>
                    <a:pt x="5632577" y="4308729"/>
                  </a:lnTo>
                  <a:lnTo>
                    <a:pt x="5632577" y="0"/>
                  </a:lnTo>
                  <a:close/>
                </a:path>
              </a:pathLst>
            </a:custGeom>
            <a:blipFill>
              <a:blip r:embed="rId5"/>
              <a:stretch>
                <a:fillRect l="-40" t="0" r="-3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826247" y="-4114800"/>
            <a:ext cx="10008973" cy="8229600"/>
            <a:chOff x="0" y="0"/>
            <a:chExt cx="13345297" cy="1097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" r="0" b="-9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4547221" y="5435965"/>
            <a:ext cx="10008973" cy="8229600"/>
            <a:chOff x="0" y="0"/>
            <a:chExt cx="13345297" cy="1097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" r="0" b="-9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1825457">
            <a:off x="-1911821" y="9152427"/>
            <a:ext cx="9971383" cy="4202938"/>
            <a:chOff x="0" y="0"/>
            <a:chExt cx="13295177" cy="56039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295122" cy="5603875"/>
            </a:xfrm>
            <a:custGeom>
              <a:avLst/>
              <a:gdLst/>
              <a:ahLst/>
              <a:cxnLst/>
              <a:rect r="r" b="b" t="t" l="l"/>
              <a:pathLst>
                <a:path h="5603875" w="13295122">
                  <a:moveTo>
                    <a:pt x="0" y="0"/>
                  </a:moveTo>
                  <a:lnTo>
                    <a:pt x="13295122" y="0"/>
                  </a:lnTo>
                  <a:lnTo>
                    <a:pt x="13295122" y="5603875"/>
                  </a:lnTo>
                  <a:lnTo>
                    <a:pt x="0" y="5603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44" r="0" b="-4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-21715330" y="15752980"/>
            <a:ext cx="15093809" cy="15133670"/>
            <a:chOff x="0" y="0"/>
            <a:chExt cx="20125079" cy="2017822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125055" cy="20178268"/>
            </a:xfrm>
            <a:custGeom>
              <a:avLst/>
              <a:gdLst/>
              <a:ahLst/>
              <a:cxnLst/>
              <a:rect r="r" b="b" t="t" l="l"/>
              <a:pathLst>
                <a:path h="20178268" w="20125055">
                  <a:moveTo>
                    <a:pt x="0" y="0"/>
                  </a:moveTo>
                  <a:lnTo>
                    <a:pt x="20125055" y="0"/>
                  </a:lnTo>
                  <a:lnTo>
                    <a:pt x="20125055" y="20178268"/>
                  </a:lnTo>
                  <a:lnTo>
                    <a:pt x="0" y="20178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7721" t="0" r="-7721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5588601" y="16144193"/>
            <a:ext cx="16741450" cy="12924621"/>
            <a:chOff x="0" y="0"/>
            <a:chExt cx="22321933" cy="1723282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321901" cy="17232885"/>
            </a:xfrm>
            <a:custGeom>
              <a:avLst/>
              <a:gdLst/>
              <a:ahLst/>
              <a:cxnLst/>
              <a:rect r="r" b="b" t="t" l="l"/>
              <a:pathLst>
                <a:path h="17232885" w="22321901">
                  <a:moveTo>
                    <a:pt x="0" y="0"/>
                  </a:moveTo>
                  <a:lnTo>
                    <a:pt x="22321901" y="0"/>
                  </a:lnTo>
                  <a:lnTo>
                    <a:pt x="22321901" y="17232885"/>
                  </a:lnTo>
                  <a:lnTo>
                    <a:pt x="0" y="172328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5421" r="0" b="-5421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-29597080" y="-9901385"/>
            <a:ext cx="29384351" cy="13412173"/>
            <a:chOff x="0" y="0"/>
            <a:chExt cx="39179135" cy="1788289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9179119" cy="17882870"/>
            </a:xfrm>
            <a:custGeom>
              <a:avLst/>
              <a:gdLst/>
              <a:ahLst/>
              <a:cxnLst/>
              <a:rect r="r" b="b" t="t" l="l"/>
              <a:pathLst>
                <a:path h="17882870" w="39179119">
                  <a:moveTo>
                    <a:pt x="0" y="0"/>
                  </a:moveTo>
                  <a:lnTo>
                    <a:pt x="39179119" y="0"/>
                  </a:lnTo>
                  <a:lnTo>
                    <a:pt x="39179119" y="17882870"/>
                  </a:lnTo>
                  <a:lnTo>
                    <a:pt x="0" y="17882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096" t="0" r="-4096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-1072226">
            <a:off x="27124781" y="-3088032"/>
            <a:ext cx="8974115" cy="14515102"/>
            <a:chOff x="0" y="0"/>
            <a:chExt cx="11965487" cy="1935346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965432" cy="19353530"/>
            </a:xfrm>
            <a:custGeom>
              <a:avLst/>
              <a:gdLst/>
              <a:ahLst/>
              <a:cxnLst/>
              <a:rect r="r" b="b" t="t" l="l"/>
              <a:pathLst>
                <a:path h="19353530" w="11965432">
                  <a:moveTo>
                    <a:pt x="0" y="0"/>
                  </a:moveTo>
                  <a:lnTo>
                    <a:pt x="11965432" y="0"/>
                  </a:lnTo>
                  <a:lnTo>
                    <a:pt x="11965432" y="19353530"/>
                  </a:lnTo>
                  <a:lnTo>
                    <a:pt x="0" y="19353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20033" r="0" b="-20033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5370833" y="18395000"/>
            <a:ext cx="8225414" cy="495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9"/>
              </a:lnSpc>
            </a:pPr>
            <a:r>
              <a:rPr lang="en-US" sz="10402">
                <a:solidFill>
                  <a:srgbClr val="FFFFFF"/>
                </a:solidFill>
                <a:latin typeface="Computer Says No"/>
              </a:rPr>
              <a:t>GIT CONTRIBUTION</a:t>
            </a:r>
          </a:p>
        </p:txBody>
      </p:sp>
      <p:sp>
        <p:nvSpPr>
          <p:cNvPr name="Freeform 22" id="22" descr="Không có mô tả."/>
          <p:cNvSpPr/>
          <p:nvPr/>
        </p:nvSpPr>
        <p:spPr>
          <a:xfrm flipH="false" flipV="false" rot="0">
            <a:off x="3073870" y="-31607554"/>
            <a:ext cx="23773644" cy="14316639"/>
          </a:xfrm>
          <a:custGeom>
            <a:avLst/>
            <a:gdLst/>
            <a:ahLst/>
            <a:cxnLst/>
            <a:rect r="r" b="b" t="t" l="l"/>
            <a:pathLst>
              <a:path h="14316639" w="23773644">
                <a:moveTo>
                  <a:pt x="0" y="0"/>
                </a:moveTo>
                <a:lnTo>
                  <a:pt x="23773644" y="0"/>
                </a:lnTo>
                <a:lnTo>
                  <a:pt x="23773644" y="14316639"/>
                </a:lnTo>
                <a:lnTo>
                  <a:pt x="0" y="143166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52420"/>
            </a:stretch>
          </a:blipFill>
        </p:spPr>
      </p:sp>
      <p:sp>
        <p:nvSpPr>
          <p:cNvPr name="Freeform 23" id="23" descr="Không có mô tả."/>
          <p:cNvSpPr/>
          <p:nvPr/>
        </p:nvSpPr>
        <p:spPr>
          <a:xfrm flipH="false" flipV="false" rot="0">
            <a:off x="1903469" y="16900143"/>
            <a:ext cx="6893585" cy="4138282"/>
          </a:xfrm>
          <a:custGeom>
            <a:avLst/>
            <a:gdLst/>
            <a:ahLst/>
            <a:cxnLst/>
            <a:rect r="r" b="b" t="t" l="l"/>
            <a:pathLst>
              <a:path h="4138282" w="6893585">
                <a:moveTo>
                  <a:pt x="0" y="0"/>
                </a:moveTo>
                <a:lnTo>
                  <a:pt x="6893585" y="0"/>
                </a:lnTo>
                <a:lnTo>
                  <a:pt x="6893585" y="4138282"/>
                </a:lnTo>
                <a:lnTo>
                  <a:pt x="0" y="41382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57820" b="0"/>
            </a:stretch>
          </a:blipFill>
        </p:spPr>
      </p:sp>
      <p:sp>
        <p:nvSpPr>
          <p:cNvPr name="Freeform 24" id="24" descr="Không có mô tả."/>
          <p:cNvSpPr/>
          <p:nvPr/>
        </p:nvSpPr>
        <p:spPr>
          <a:xfrm flipH="false" flipV="false" rot="0">
            <a:off x="8860388" y="-9094814"/>
            <a:ext cx="6893583" cy="4138281"/>
          </a:xfrm>
          <a:custGeom>
            <a:avLst/>
            <a:gdLst/>
            <a:ahLst/>
            <a:cxnLst/>
            <a:rect r="r" b="b" t="t" l="l"/>
            <a:pathLst>
              <a:path h="4138281" w="6893583">
                <a:moveTo>
                  <a:pt x="0" y="0"/>
                </a:moveTo>
                <a:lnTo>
                  <a:pt x="6893583" y="0"/>
                </a:lnTo>
                <a:lnTo>
                  <a:pt x="6893583" y="4138281"/>
                </a:lnTo>
                <a:lnTo>
                  <a:pt x="0" y="413828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-11678"/>
            </a:stretch>
          </a:blipFill>
        </p:spPr>
      </p:sp>
      <p:sp>
        <p:nvSpPr>
          <p:cNvPr name="Freeform 25" id="25">
            <a:hlinkClick r:id="rId15" tooltip="https://raw.githubusercontent.com/phucnguyen140502/DSA-Minesweeper-Game/main/UML/uml.webp"/>
          </p:cNvPr>
          <p:cNvSpPr/>
          <p:nvPr/>
        </p:nvSpPr>
        <p:spPr>
          <a:xfrm flipH="false" flipV="false" rot="0">
            <a:off x="2289811" y="1396543"/>
            <a:ext cx="13708378" cy="7493913"/>
          </a:xfrm>
          <a:custGeom>
            <a:avLst/>
            <a:gdLst/>
            <a:ahLst/>
            <a:cxnLst/>
            <a:rect r="r" b="b" t="t" l="l"/>
            <a:pathLst>
              <a:path h="7493913" w="13708378">
                <a:moveTo>
                  <a:pt x="0" y="0"/>
                </a:moveTo>
                <a:lnTo>
                  <a:pt x="13708378" y="0"/>
                </a:lnTo>
                <a:lnTo>
                  <a:pt x="13708378" y="7493914"/>
                </a:lnTo>
                <a:lnTo>
                  <a:pt x="0" y="749391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-796696" y="2031865"/>
            <a:ext cx="8652476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15000">
                <a:solidFill>
                  <a:srgbClr val="2922C2"/>
                </a:solidFill>
                <a:latin typeface="Computer Says No"/>
              </a:rPr>
              <a:t>UML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923471" y="10318750"/>
            <a:ext cx="7532894" cy="27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6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</a:rPr>
              <a:t>- Left Click to unlock a square</a:t>
            </a:r>
          </a:p>
          <a:p>
            <a:pPr algn="l">
              <a:lnSpc>
                <a:spcPts val="3706"/>
              </a:lnSpc>
            </a:pPr>
          </a:p>
          <a:p>
            <a:pPr algn="l">
              <a:lnSpc>
                <a:spcPts val="3706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</a:rPr>
              <a:t>- Right Click to place a flag</a:t>
            </a:r>
          </a:p>
          <a:p>
            <a:pPr algn="l">
              <a:lnSpc>
                <a:spcPts val="3706"/>
              </a:lnSpc>
            </a:pPr>
          </a:p>
          <a:p>
            <a:pPr algn="l">
              <a:lnSpc>
                <a:spcPts val="3706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</a:rPr>
              <a:t>- Click on the bomb -&gt; LOSE !</a:t>
            </a:r>
          </a:p>
          <a:p>
            <a:pPr algn="l">
              <a:lnSpc>
                <a:spcPts val="3706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-14904905" y="-9975534"/>
            <a:ext cx="11613435" cy="79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9600">
                <a:solidFill>
                  <a:srgbClr val="FFFFFF"/>
                </a:solidFill>
                <a:latin typeface="Computer Says No"/>
              </a:rPr>
              <a:t>DATA STRUCTURE &amp; ALGORITHM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511778" y="21391819"/>
            <a:ext cx="11613435" cy="981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8000">
                <a:solidFill>
                  <a:srgbClr val="FFFFFF"/>
                </a:solidFill>
                <a:latin typeface="Computer Says No"/>
              </a:rPr>
              <a:t>Time complexity : O(N^2)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1" t="0" r="-6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50495" y="0"/>
            <a:ext cx="19395695" cy="10848780"/>
            <a:chOff x="0" y="0"/>
            <a:chExt cx="25860927" cy="144650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60883" cy="14465046"/>
            </a:xfrm>
            <a:custGeom>
              <a:avLst/>
              <a:gdLst/>
              <a:ahLst/>
              <a:cxnLst/>
              <a:rect r="r" b="b" t="t" l="l"/>
              <a:pathLst>
                <a:path h="14465046" w="25860883">
                  <a:moveTo>
                    <a:pt x="0" y="0"/>
                  </a:moveTo>
                  <a:lnTo>
                    <a:pt x="25860883" y="0"/>
                  </a:lnTo>
                  <a:lnTo>
                    <a:pt x="25860883" y="14465046"/>
                  </a:lnTo>
                  <a:lnTo>
                    <a:pt x="0" y="14465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6115" r="0" b="-7611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8620763">
            <a:off x="-429086" y="-676113"/>
            <a:ext cx="8987203" cy="4150026"/>
            <a:chOff x="0" y="0"/>
            <a:chExt cx="11982937" cy="55333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982958" cy="5533390"/>
            </a:xfrm>
            <a:custGeom>
              <a:avLst/>
              <a:gdLst/>
              <a:ahLst/>
              <a:cxnLst/>
              <a:rect r="r" b="b" t="t" l="l"/>
              <a:pathLst>
                <a:path h="5533390" w="11982958">
                  <a:moveTo>
                    <a:pt x="0" y="0"/>
                  </a:moveTo>
                  <a:lnTo>
                    <a:pt x="11982958" y="0"/>
                  </a:lnTo>
                  <a:lnTo>
                    <a:pt x="11982958" y="5533390"/>
                  </a:lnTo>
                  <a:lnTo>
                    <a:pt x="0" y="5533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" r="0" b="-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904852" y="942425"/>
            <a:ext cx="14684628" cy="8402148"/>
            <a:chOff x="0" y="0"/>
            <a:chExt cx="19579504" cy="112028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79462" cy="11202924"/>
            </a:xfrm>
            <a:custGeom>
              <a:avLst/>
              <a:gdLst/>
              <a:ahLst/>
              <a:cxnLst/>
              <a:rect r="r" b="b" t="t" l="l"/>
              <a:pathLst>
                <a:path h="11202924" w="19579462">
                  <a:moveTo>
                    <a:pt x="0" y="0"/>
                  </a:moveTo>
                  <a:lnTo>
                    <a:pt x="19579462" y="0"/>
                  </a:lnTo>
                  <a:lnTo>
                    <a:pt x="19579462" y="11202924"/>
                  </a:lnTo>
                  <a:lnTo>
                    <a:pt x="0" y="11202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6160" r="0" b="-616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448673" y="7970099"/>
            <a:ext cx="4171532" cy="3569725"/>
            <a:chOff x="0" y="0"/>
            <a:chExt cx="5562043" cy="47596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62092" cy="4759579"/>
            </a:xfrm>
            <a:custGeom>
              <a:avLst/>
              <a:gdLst/>
              <a:ahLst/>
              <a:cxnLst/>
              <a:rect r="r" b="b" t="t" l="l"/>
              <a:pathLst>
                <a:path h="4759579" w="5562092">
                  <a:moveTo>
                    <a:pt x="0" y="0"/>
                  </a:moveTo>
                  <a:lnTo>
                    <a:pt x="5562092" y="0"/>
                  </a:lnTo>
                  <a:lnTo>
                    <a:pt x="5562092" y="4759579"/>
                  </a:lnTo>
                  <a:lnTo>
                    <a:pt x="0" y="4759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-1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337283" y="1904162"/>
            <a:ext cx="11613435" cy="79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9600">
                <a:solidFill>
                  <a:srgbClr val="FFFFFF"/>
                </a:solidFill>
                <a:latin typeface="Computer Says No"/>
              </a:rPr>
              <a:t>DATA STRUCTURE &amp; ALGORITHM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941740" y="-4440594"/>
            <a:ext cx="8339294" cy="7136224"/>
            <a:chOff x="0" y="0"/>
            <a:chExt cx="11119059" cy="95149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119104" cy="9514967"/>
            </a:xfrm>
            <a:custGeom>
              <a:avLst/>
              <a:gdLst/>
              <a:ahLst/>
              <a:cxnLst/>
              <a:rect r="r" b="b" t="t" l="l"/>
              <a:pathLst>
                <a:path h="9514967" w="11119104">
                  <a:moveTo>
                    <a:pt x="0" y="0"/>
                  </a:moveTo>
                  <a:lnTo>
                    <a:pt x="11119104" y="0"/>
                  </a:lnTo>
                  <a:lnTo>
                    <a:pt x="11119104" y="9514967"/>
                  </a:lnTo>
                  <a:lnTo>
                    <a:pt x="0" y="9514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10641853">
            <a:off x="-27912252" y="-19713773"/>
            <a:ext cx="19056242" cy="15266679"/>
            <a:chOff x="0" y="0"/>
            <a:chExt cx="25408323" cy="2035557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408382" cy="20355561"/>
            </a:xfrm>
            <a:custGeom>
              <a:avLst/>
              <a:gdLst/>
              <a:ahLst/>
              <a:cxnLst/>
              <a:rect r="r" b="b" t="t" l="l"/>
              <a:pathLst>
                <a:path h="20355561" w="25408382">
                  <a:moveTo>
                    <a:pt x="0" y="0"/>
                  </a:moveTo>
                  <a:lnTo>
                    <a:pt x="25408382" y="0"/>
                  </a:lnTo>
                  <a:lnTo>
                    <a:pt x="25408382" y="20355561"/>
                  </a:lnTo>
                  <a:lnTo>
                    <a:pt x="0" y="20355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4204" r="0" b="-4204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-10136791">
            <a:off x="25755305" y="9383381"/>
            <a:ext cx="39823781" cy="17958149"/>
            <a:chOff x="0" y="0"/>
            <a:chExt cx="53098375" cy="2394419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098322" cy="23944199"/>
            </a:xfrm>
            <a:custGeom>
              <a:avLst/>
              <a:gdLst/>
              <a:ahLst/>
              <a:cxnLst/>
              <a:rect r="r" b="b" t="t" l="l"/>
              <a:pathLst>
                <a:path h="23944199" w="53098322">
                  <a:moveTo>
                    <a:pt x="0" y="0"/>
                  </a:moveTo>
                  <a:lnTo>
                    <a:pt x="53098322" y="0"/>
                  </a:lnTo>
                  <a:lnTo>
                    <a:pt x="53098322" y="23944199"/>
                  </a:lnTo>
                  <a:lnTo>
                    <a:pt x="0" y="23944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44881" r="0" b="-44881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-10641853">
            <a:off x="-47735554" y="-14456906"/>
            <a:ext cx="45469563" cy="17678678"/>
            <a:chOff x="0" y="0"/>
            <a:chExt cx="60626084" cy="2357157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0626117" cy="23571581"/>
            </a:xfrm>
            <a:custGeom>
              <a:avLst/>
              <a:gdLst/>
              <a:ahLst/>
              <a:cxnLst/>
              <a:rect r="r" b="b" t="t" l="l"/>
              <a:pathLst>
                <a:path h="23571581" w="60626117">
                  <a:moveTo>
                    <a:pt x="0" y="0"/>
                  </a:moveTo>
                  <a:lnTo>
                    <a:pt x="60626117" y="0"/>
                  </a:lnTo>
                  <a:lnTo>
                    <a:pt x="60626117" y="23571581"/>
                  </a:lnTo>
                  <a:lnTo>
                    <a:pt x="0" y="23571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4253" r="0" b="-4253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10390983">
            <a:off x="29634839" y="12834947"/>
            <a:ext cx="21941204" cy="26194359"/>
            <a:chOff x="0" y="0"/>
            <a:chExt cx="29254939" cy="3492581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9254958" cy="34925763"/>
            </a:xfrm>
            <a:custGeom>
              <a:avLst/>
              <a:gdLst/>
              <a:ahLst/>
              <a:cxnLst/>
              <a:rect r="r" b="b" t="t" l="l"/>
              <a:pathLst>
                <a:path h="34925763" w="29254958">
                  <a:moveTo>
                    <a:pt x="0" y="0"/>
                  </a:moveTo>
                  <a:lnTo>
                    <a:pt x="29254958" y="0"/>
                  </a:lnTo>
                  <a:lnTo>
                    <a:pt x="29254958" y="34925763"/>
                  </a:lnTo>
                  <a:lnTo>
                    <a:pt x="0" y="34925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44883" r="0" b="-44883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8620763">
            <a:off x="-31834262" y="-1264958"/>
            <a:ext cx="8987203" cy="4150026"/>
            <a:chOff x="0" y="0"/>
            <a:chExt cx="11982937" cy="553336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982958" cy="5533390"/>
            </a:xfrm>
            <a:custGeom>
              <a:avLst/>
              <a:gdLst/>
              <a:ahLst/>
              <a:cxnLst/>
              <a:rect r="r" b="b" t="t" l="l"/>
              <a:pathLst>
                <a:path h="5533390" w="11982958">
                  <a:moveTo>
                    <a:pt x="0" y="0"/>
                  </a:moveTo>
                  <a:lnTo>
                    <a:pt x="11982958" y="0"/>
                  </a:lnTo>
                  <a:lnTo>
                    <a:pt x="11982958" y="5533390"/>
                  </a:lnTo>
                  <a:lnTo>
                    <a:pt x="0" y="5533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" r="0" b="-9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-24833471" y="13063543"/>
            <a:ext cx="6412005" cy="15038712"/>
            <a:chOff x="0" y="0"/>
            <a:chExt cx="8549340" cy="2005161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549386" cy="20051649"/>
            </a:xfrm>
            <a:custGeom>
              <a:avLst/>
              <a:gdLst/>
              <a:ahLst/>
              <a:cxnLst/>
              <a:rect r="r" b="b" t="t" l="l"/>
              <a:pathLst>
                <a:path h="20051649" w="8549386">
                  <a:moveTo>
                    <a:pt x="0" y="0"/>
                  </a:moveTo>
                  <a:lnTo>
                    <a:pt x="8549386" y="0"/>
                  </a:lnTo>
                  <a:lnTo>
                    <a:pt x="8549386" y="20051649"/>
                  </a:lnTo>
                  <a:lnTo>
                    <a:pt x="0" y="20051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925" t="0" r="-924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25243902" y="-18897600"/>
            <a:ext cx="17732897" cy="14209207"/>
            <a:chOff x="0" y="0"/>
            <a:chExt cx="23643863" cy="1894560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3643844" cy="18945606"/>
            </a:xfrm>
            <a:custGeom>
              <a:avLst/>
              <a:gdLst/>
              <a:ahLst/>
              <a:cxnLst/>
              <a:rect r="r" b="b" t="t" l="l"/>
              <a:pathLst>
                <a:path h="18945606" w="23643844">
                  <a:moveTo>
                    <a:pt x="0" y="0"/>
                  </a:moveTo>
                  <a:lnTo>
                    <a:pt x="23643844" y="0"/>
                  </a:lnTo>
                  <a:lnTo>
                    <a:pt x="23643844" y="18945606"/>
                  </a:lnTo>
                  <a:lnTo>
                    <a:pt x="0" y="18945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3396" r="0" b="-3396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-24777365" y="7083176"/>
            <a:ext cx="18028696" cy="15717121"/>
            <a:chOff x="0" y="0"/>
            <a:chExt cx="24038261" cy="2095616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4038306" cy="20956143"/>
            </a:xfrm>
            <a:custGeom>
              <a:avLst/>
              <a:gdLst/>
              <a:ahLst/>
              <a:cxnLst/>
              <a:rect r="r" b="b" t="t" l="l"/>
              <a:pathLst>
                <a:path h="20956143" w="24038306">
                  <a:moveTo>
                    <a:pt x="0" y="0"/>
                  </a:moveTo>
                  <a:lnTo>
                    <a:pt x="24038306" y="0"/>
                  </a:lnTo>
                  <a:lnTo>
                    <a:pt x="24038306" y="20956143"/>
                  </a:lnTo>
                  <a:lnTo>
                    <a:pt x="0" y="209561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938" t="0" r="-938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5472137" y="4257922"/>
            <a:ext cx="2965916" cy="6828198"/>
            <a:chOff x="0" y="0"/>
            <a:chExt cx="3954555" cy="910426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954526" cy="9104249"/>
            </a:xfrm>
            <a:custGeom>
              <a:avLst/>
              <a:gdLst/>
              <a:ahLst/>
              <a:cxnLst/>
              <a:rect r="r" b="b" t="t" l="l"/>
              <a:pathLst>
                <a:path h="9104249" w="3954526">
                  <a:moveTo>
                    <a:pt x="0" y="0"/>
                  </a:moveTo>
                  <a:lnTo>
                    <a:pt x="3954526" y="0"/>
                  </a:lnTo>
                  <a:lnTo>
                    <a:pt x="3954526" y="9104249"/>
                  </a:lnTo>
                  <a:lnTo>
                    <a:pt x="0" y="9104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12" r="0" b="-12"/>
              </a:stretch>
            </a:blipFill>
          </p:spPr>
        </p:sp>
      </p:grpSp>
      <p:sp>
        <p:nvSpPr>
          <p:cNvPr name="Freeform 32" id="32" descr="Không có mô tả."/>
          <p:cNvSpPr/>
          <p:nvPr/>
        </p:nvSpPr>
        <p:spPr>
          <a:xfrm flipH="false" flipV="false" rot="0">
            <a:off x="22913174" y="4318580"/>
            <a:ext cx="8296275" cy="1981200"/>
          </a:xfrm>
          <a:custGeom>
            <a:avLst/>
            <a:gdLst/>
            <a:ahLst/>
            <a:cxnLst/>
            <a:rect r="r" b="b" t="t" l="l"/>
            <a:pathLst>
              <a:path h="1981200" w="8296275">
                <a:moveTo>
                  <a:pt x="0" y="0"/>
                </a:moveTo>
                <a:lnTo>
                  <a:pt x="8296275" y="0"/>
                </a:lnTo>
                <a:lnTo>
                  <a:pt x="8296275" y="1981200"/>
                </a:lnTo>
                <a:lnTo>
                  <a:pt x="0" y="1981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3" id="33" descr="Không có mô tả."/>
          <p:cNvSpPr/>
          <p:nvPr/>
        </p:nvSpPr>
        <p:spPr>
          <a:xfrm flipH="false" flipV="false" rot="0">
            <a:off x="22913174" y="6473104"/>
            <a:ext cx="8296274" cy="1676400"/>
          </a:xfrm>
          <a:custGeom>
            <a:avLst/>
            <a:gdLst/>
            <a:ahLst/>
            <a:cxnLst/>
            <a:rect r="r" b="b" t="t" l="l"/>
            <a:pathLst>
              <a:path h="1676400" w="8296274">
                <a:moveTo>
                  <a:pt x="0" y="0"/>
                </a:moveTo>
                <a:lnTo>
                  <a:pt x="8296274" y="0"/>
                </a:lnTo>
                <a:lnTo>
                  <a:pt x="8296274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-17702"/>
            </a:stretch>
          </a:blipFill>
        </p:spPr>
      </p:sp>
      <p:sp>
        <p:nvSpPr>
          <p:cNvPr name="Freeform 34" id="34" descr="Không có mô tả."/>
          <p:cNvSpPr/>
          <p:nvPr/>
        </p:nvSpPr>
        <p:spPr>
          <a:xfrm flipH="false" flipV="false" rot="0">
            <a:off x="-13365573" y="3979989"/>
            <a:ext cx="5524500" cy="3859686"/>
          </a:xfrm>
          <a:custGeom>
            <a:avLst/>
            <a:gdLst/>
            <a:ahLst/>
            <a:cxnLst/>
            <a:rect r="r" b="b" t="t" l="l"/>
            <a:pathLst>
              <a:path h="3859686" w="5524500">
                <a:moveTo>
                  <a:pt x="0" y="0"/>
                </a:moveTo>
                <a:lnTo>
                  <a:pt x="5524500" y="0"/>
                </a:lnTo>
                <a:lnTo>
                  <a:pt x="5524500" y="3859686"/>
                </a:lnTo>
                <a:lnTo>
                  <a:pt x="0" y="385968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26630" b="0"/>
            </a:stretch>
          </a:blipFill>
        </p:spPr>
      </p:sp>
      <p:sp>
        <p:nvSpPr>
          <p:cNvPr name="Freeform 35" id="35" descr="Không có mô tả."/>
          <p:cNvSpPr/>
          <p:nvPr/>
        </p:nvSpPr>
        <p:spPr>
          <a:xfrm flipH="false" flipV="false" rot="0">
            <a:off x="17365159" y="20655348"/>
            <a:ext cx="14076046" cy="10287000"/>
          </a:xfrm>
          <a:custGeom>
            <a:avLst/>
            <a:gdLst/>
            <a:ahLst/>
            <a:cxnLst/>
            <a:rect r="r" b="b" t="t" l="l"/>
            <a:pathLst>
              <a:path h="10287000" w="14076046">
                <a:moveTo>
                  <a:pt x="0" y="0"/>
                </a:moveTo>
                <a:lnTo>
                  <a:pt x="14076046" y="0"/>
                </a:lnTo>
                <a:lnTo>
                  <a:pt x="140760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-2091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5770654" y="16064038"/>
            <a:ext cx="8225414" cy="495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9"/>
              </a:lnSpc>
            </a:pPr>
            <a:r>
              <a:rPr lang="en-US" sz="10402">
                <a:solidFill>
                  <a:srgbClr val="FFFFFF"/>
                </a:solidFill>
                <a:latin typeface="Computer Says No"/>
              </a:rPr>
              <a:t>GIT CONTRIBUTION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046445" y="-5593492"/>
            <a:ext cx="11613435" cy="79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9600">
                <a:solidFill>
                  <a:srgbClr val="FFFFFF"/>
                </a:solidFill>
                <a:latin typeface="Computer Says No"/>
              </a:rPr>
              <a:t>DATA STRUCTURE &amp; ALGORITHM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337283" y="7526740"/>
            <a:ext cx="11613435" cy="981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8000">
                <a:solidFill>
                  <a:srgbClr val="FFFFFF"/>
                </a:solidFill>
                <a:latin typeface="Computer Says No"/>
              </a:rPr>
              <a:t>Time complexity : O(N^2)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329399" y="3412435"/>
            <a:ext cx="12142738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Applying Advanced Graph (BFS)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725731" y="5100857"/>
            <a:ext cx="837676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Noto Serif Display"/>
              </a:rPr>
              <a:t>The algorithm in class work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Noto Serif Display"/>
              </a:rPr>
              <a:t>click </a:t>
            </a:r>
            <a:r>
              <a:rPr lang="en-US" sz="3399" u="sng">
                <a:solidFill>
                  <a:srgbClr val="FFFFFF"/>
                </a:solidFill>
                <a:latin typeface="Noto Serif Display"/>
                <a:hlinkClick r:id="rId16" tooltip="https://github.com/phucnguyen140502/DSA-Minesweeper-Game/blob/main/Minesweeper/src/control/Work.java"/>
              </a:rPr>
              <a:t>work.java</a:t>
            </a:r>
            <a:r>
              <a:rPr lang="en-US" sz="3399">
                <a:solidFill>
                  <a:srgbClr val="FFFFFF"/>
                </a:solidFill>
                <a:latin typeface="Noto Serif Display"/>
              </a:rPr>
              <a:t> to see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1" t="0" r="-6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50495" y="0"/>
            <a:ext cx="19395695" cy="10848780"/>
            <a:chOff x="0" y="0"/>
            <a:chExt cx="25860927" cy="144650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60883" cy="14465046"/>
            </a:xfrm>
            <a:custGeom>
              <a:avLst/>
              <a:gdLst/>
              <a:ahLst/>
              <a:cxnLst/>
              <a:rect r="r" b="b" t="t" l="l"/>
              <a:pathLst>
                <a:path h="14465046" w="25860883">
                  <a:moveTo>
                    <a:pt x="0" y="0"/>
                  </a:moveTo>
                  <a:lnTo>
                    <a:pt x="25860883" y="0"/>
                  </a:lnTo>
                  <a:lnTo>
                    <a:pt x="25860883" y="14465046"/>
                  </a:lnTo>
                  <a:lnTo>
                    <a:pt x="0" y="14465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6115" r="0" b="-7611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8620763">
            <a:off x="-429086" y="-676113"/>
            <a:ext cx="8987203" cy="4150026"/>
            <a:chOff x="0" y="0"/>
            <a:chExt cx="11982937" cy="55333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982958" cy="5533390"/>
            </a:xfrm>
            <a:custGeom>
              <a:avLst/>
              <a:gdLst/>
              <a:ahLst/>
              <a:cxnLst/>
              <a:rect r="r" b="b" t="t" l="l"/>
              <a:pathLst>
                <a:path h="5533390" w="11982958">
                  <a:moveTo>
                    <a:pt x="0" y="0"/>
                  </a:moveTo>
                  <a:lnTo>
                    <a:pt x="11982958" y="0"/>
                  </a:lnTo>
                  <a:lnTo>
                    <a:pt x="11982958" y="5533390"/>
                  </a:lnTo>
                  <a:lnTo>
                    <a:pt x="0" y="5533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" r="0" b="-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49825" y="813092"/>
            <a:ext cx="14684628" cy="8402148"/>
            <a:chOff x="0" y="0"/>
            <a:chExt cx="19579504" cy="112028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79462" cy="11202924"/>
            </a:xfrm>
            <a:custGeom>
              <a:avLst/>
              <a:gdLst/>
              <a:ahLst/>
              <a:cxnLst/>
              <a:rect r="r" b="b" t="t" l="l"/>
              <a:pathLst>
                <a:path h="11202924" w="19579462">
                  <a:moveTo>
                    <a:pt x="0" y="0"/>
                  </a:moveTo>
                  <a:lnTo>
                    <a:pt x="19579462" y="0"/>
                  </a:lnTo>
                  <a:lnTo>
                    <a:pt x="19579462" y="11202924"/>
                  </a:lnTo>
                  <a:lnTo>
                    <a:pt x="0" y="11202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6160" r="0" b="-616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055217" y="3994644"/>
            <a:ext cx="2965916" cy="6828198"/>
            <a:chOff x="0" y="0"/>
            <a:chExt cx="3954555" cy="91042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54526" cy="9104249"/>
            </a:xfrm>
            <a:custGeom>
              <a:avLst/>
              <a:gdLst/>
              <a:ahLst/>
              <a:cxnLst/>
              <a:rect r="r" b="b" t="t" l="l"/>
              <a:pathLst>
                <a:path h="9104249" w="3954526">
                  <a:moveTo>
                    <a:pt x="0" y="0"/>
                  </a:moveTo>
                  <a:lnTo>
                    <a:pt x="3954526" y="0"/>
                  </a:lnTo>
                  <a:lnTo>
                    <a:pt x="3954526" y="9104249"/>
                  </a:lnTo>
                  <a:lnTo>
                    <a:pt x="0" y="9104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" r="0" b="-12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107017" y="7672021"/>
            <a:ext cx="4171532" cy="3569725"/>
            <a:chOff x="0" y="0"/>
            <a:chExt cx="5562043" cy="47596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62092" cy="4759579"/>
            </a:xfrm>
            <a:custGeom>
              <a:avLst/>
              <a:gdLst/>
              <a:ahLst/>
              <a:cxnLst/>
              <a:rect r="r" b="b" t="t" l="l"/>
              <a:pathLst>
                <a:path h="4759579" w="5562092">
                  <a:moveTo>
                    <a:pt x="0" y="0"/>
                  </a:moveTo>
                  <a:lnTo>
                    <a:pt x="5562092" y="0"/>
                  </a:lnTo>
                  <a:lnTo>
                    <a:pt x="5562092" y="4759579"/>
                  </a:lnTo>
                  <a:lnTo>
                    <a:pt x="0" y="4759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-1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107398" y="1904162"/>
            <a:ext cx="11613435" cy="79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9600">
                <a:solidFill>
                  <a:srgbClr val="FFFFFF"/>
                </a:solidFill>
                <a:latin typeface="Computer Says No"/>
              </a:rPr>
              <a:t>DATA STRUCTURE &amp; ALGORITHM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941740" y="-4440594"/>
            <a:ext cx="8339294" cy="7136224"/>
            <a:chOff x="0" y="0"/>
            <a:chExt cx="11119059" cy="951496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119104" cy="9514967"/>
            </a:xfrm>
            <a:custGeom>
              <a:avLst/>
              <a:gdLst/>
              <a:ahLst/>
              <a:cxnLst/>
              <a:rect r="r" b="b" t="t" l="l"/>
              <a:pathLst>
                <a:path h="9514967" w="11119104">
                  <a:moveTo>
                    <a:pt x="0" y="0"/>
                  </a:moveTo>
                  <a:lnTo>
                    <a:pt x="11119104" y="0"/>
                  </a:lnTo>
                  <a:lnTo>
                    <a:pt x="11119104" y="9514967"/>
                  </a:lnTo>
                  <a:lnTo>
                    <a:pt x="0" y="9514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8620763">
            <a:off x="1205857" y="15472997"/>
            <a:ext cx="8987203" cy="4150026"/>
            <a:chOff x="0" y="0"/>
            <a:chExt cx="11982937" cy="55333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982958" cy="5533390"/>
            </a:xfrm>
            <a:custGeom>
              <a:avLst/>
              <a:gdLst/>
              <a:ahLst/>
              <a:cxnLst/>
              <a:rect r="r" b="b" t="t" l="l"/>
              <a:pathLst>
                <a:path h="5533390" w="11982958">
                  <a:moveTo>
                    <a:pt x="0" y="0"/>
                  </a:moveTo>
                  <a:lnTo>
                    <a:pt x="11982958" y="0"/>
                  </a:lnTo>
                  <a:lnTo>
                    <a:pt x="11982958" y="5533390"/>
                  </a:lnTo>
                  <a:lnTo>
                    <a:pt x="0" y="5533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" r="0" b="-9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-10800000">
            <a:off x="-13538364" y="-3032170"/>
            <a:ext cx="2965916" cy="6828198"/>
            <a:chOff x="0" y="0"/>
            <a:chExt cx="3954555" cy="910426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54526" cy="9104249"/>
            </a:xfrm>
            <a:custGeom>
              <a:avLst/>
              <a:gdLst/>
              <a:ahLst/>
              <a:cxnLst/>
              <a:rect r="r" b="b" t="t" l="l"/>
              <a:pathLst>
                <a:path h="9104249" w="3954526">
                  <a:moveTo>
                    <a:pt x="0" y="0"/>
                  </a:moveTo>
                  <a:lnTo>
                    <a:pt x="3954526" y="0"/>
                  </a:lnTo>
                  <a:lnTo>
                    <a:pt x="3954526" y="9104249"/>
                  </a:lnTo>
                  <a:lnTo>
                    <a:pt x="0" y="9104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" r="0" b="-12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28756726" y="3798931"/>
            <a:ext cx="4171532" cy="3569725"/>
            <a:chOff x="0" y="0"/>
            <a:chExt cx="5562043" cy="475963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562092" cy="4759579"/>
            </a:xfrm>
            <a:custGeom>
              <a:avLst/>
              <a:gdLst/>
              <a:ahLst/>
              <a:cxnLst/>
              <a:rect r="r" b="b" t="t" l="l"/>
              <a:pathLst>
                <a:path h="4759579" w="5562092">
                  <a:moveTo>
                    <a:pt x="0" y="0"/>
                  </a:moveTo>
                  <a:lnTo>
                    <a:pt x="5562092" y="0"/>
                  </a:lnTo>
                  <a:lnTo>
                    <a:pt x="5562092" y="4759579"/>
                  </a:lnTo>
                  <a:lnTo>
                    <a:pt x="0" y="4759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-1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4972226" y="18762137"/>
            <a:ext cx="11613435" cy="79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9600">
                <a:solidFill>
                  <a:srgbClr val="FFFFFF"/>
                </a:solidFill>
                <a:latin typeface="Computer Says No"/>
              </a:rPr>
              <a:t>DATA STRUCTURE &amp; ALGORITHM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-17508584" y="14908275"/>
            <a:ext cx="8339294" cy="7136224"/>
            <a:chOff x="0" y="0"/>
            <a:chExt cx="11119059" cy="951496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119104" cy="9514967"/>
            </a:xfrm>
            <a:custGeom>
              <a:avLst/>
              <a:gdLst/>
              <a:ahLst/>
              <a:cxnLst/>
              <a:rect r="r" b="b" t="t" l="l"/>
              <a:pathLst>
                <a:path h="9514967" w="11119104">
                  <a:moveTo>
                    <a:pt x="0" y="0"/>
                  </a:moveTo>
                  <a:lnTo>
                    <a:pt x="11119104" y="0"/>
                  </a:lnTo>
                  <a:lnTo>
                    <a:pt x="11119104" y="9514967"/>
                  </a:lnTo>
                  <a:lnTo>
                    <a:pt x="0" y="9514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Freeform 25" id="25" descr="Không có mô tả."/>
          <p:cNvSpPr/>
          <p:nvPr/>
        </p:nvSpPr>
        <p:spPr>
          <a:xfrm flipH="false" flipV="false" rot="0">
            <a:off x="-11375815" y="6490972"/>
            <a:ext cx="6893585" cy="4138282"/>
          </a:xfrm>
          <a:custGeom>
            <a:avLst/>
            <a:gdLst/>
            <a:ahLst/>
            <a:cxnLst/>
            <a:rect r="r" b="b" t="t" l="l"/>
            <a:pathLst>
              <a:path h="4138282" w="6893585">
                <a:moveTo>
                  <a:pt x="0" y="0"/>
                </a:moveTo>
                <a:lnTo>
                  <a:pt x="6893585" y="0"/>
                </a:lnTo>
                <a:lnTo>
                  <a:pt x="6893585" y="4138282"/>
                </a:lnTo>
                <a:lnTo>
                  <a:pt x="0" y="41382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57820" b="0"/>
            </a:stretch>
          </a:blipFill>
        </p:spPr>
      </p:sp>
      <p:sp>
        <p:nvSpPr>
          <p:cNvPr name="Freeform 26" id="26" descr="Không có mô tả."/>
          <p:cNvSpPr/>
          <p:nvPr/>
        </p:nvSpPr>
        <p:spPr>
          <a:xfrm flipH="false" flipV="false" rot="0">
            <a:off x="35761573" y="4501402"/>
            <a:ext cx="6893583" cy="4138281"/>
          </a:xfrm>
          <a:custGeom>
            <a:avLst/>
            <a:gdLst/>
            <a:ahLst/>
            <a:cxnLst/>
            <a:rect r="r" b="b" t="t" l="l"/>
            <a:pathLst>
              <a:path h="4138281" w="6893583">
                <a:moveTo>
                  <a:pt x="0" y="0"/>
                </a:moveTo>
                <a:lnTo>
                  <a:pt x="6893583" y="0"/>
                </a:lnTo>
                <a:lnTo>
                  <a:pt x="6893583" y="4138281"/>
                </a:lnTo>
                <a:lnTo>
                  <a:pt x="0" y="41382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11678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8620763">
            <a:off x="622865" y="15337711"/>
            <a:ext cx="8987203" cy="4150026"/>
            <a:chOff x="0" y="0"/>
            <a:chExt cx="11982937" cy="553336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982958" cy="5533390"/>
            </a:xfrm>
            <a:custGeom>
              <a:avLst/>
              <a:gdLst/>
              <a:ahLst/>
              <a:cxnLst/>
              <a:rect r="r" b="b" t="t" l="l"/>
              <a:pathLst>
                <a:path h="5533390" w="11982958">
                  <a:moveTo>
                    <a:pt x="0" y="0"/>
                  </a:moveTo>
                  <a:lnTo>
                    <a:pt x="11982958" y="0"/>
                  </a:lnTo>
                  <a:lnTo>
                    <a:pt x="11982958" y="5533390"/>
                  </a:lnTo>
                  <a:lnTo>
                    <a:pt x="0" y="5533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" r="0" b="-9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-24398277" y="11172101"/>
            <a:ext cx="2965916" cy="6828198"/>
            <a:chOff x="0" y="0"/>
            <a:chExt cx="3954555" cy="910426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954526" cy="9104249"/>
            </a:xfrm>
            <a:custGeom>
              <a:avLst/>
              <a:gdLst/>
              <a:ahLst/>
              <a:cxnLst/>
              <a:rect r="r" b="b" t="t" l="l"/>
              <a:pathLst>
                <a:path h="9104249" w="3954526">
                  <a:moveTo>
                    <a:pt x="0" y="0"/>
                  </a:moveTo>
                  <a:lnTo>
                    <a:pt x="3954526" y="0"/>
                  </a:lnTo>
                  <a:lnTo>
                    <a:pt x="3954526" y="9104249"/>
                  </a:lnTo>
                  <a:lnTo>
                    <a:pt x="0" y="9104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" r="0" b="-12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944934" y="23685845"/>
            <a:ext cx="4171532" cy="3569725"/>
            <a:chOff x="0" y="0"/>
            <a:chExt cx="5562043" cy="475963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562092" cy="4759579"/>
            </a:xfrm>
            <a:custGeom>
              <a:avLst/>
              <a:gdLst/>
              <a:ahLst/>
              <a:cxnLst/>
              <a:rect r="r" b="b" t="t" l="l"/>
              <a:pathLst>
                <a:path h="4759579" w="5562092">
                  <a:moveTo>
                    <a:pt x="0" y="0"/>
                  </a:moveTo>
                  <a:lnTo>
                    <a:pt x="5562092" y="0"/>
                  </a:lnTo>
                  <a:lnTo>
                    <a:pt x="5562092" y="4759579"/>
                  </a:lnTo>
                  <a:lnTo>
                    <a:pt x="0" y="4759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-1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-26256909" y="1503459"/>
            <a:ext cx="8339294" cy="7136224"/>
            <a:chOff x="0" y="0"/>
            <a:chExt cx="11119059" cy="951496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119104" cy="9514967"/>
            </a:xfrm>
            <a:custGeom>
              <a:avLst/>
              <a:gdLst/>
              <a:ahLst/>
              <a:cxnLst/>
              <a:rect r="r" b="b" t="t" l="l"/>
              <a:pathLst>
                <a:path h="9514967" w="11119104">
                  <a:moveTo>
                    <a:pt x="0" y="0"/>
                  </a:moveTo>
                  <a:lnTo>
                    <a:pt x="11119104" y="0"/>
                  </a:lnTo>
                  <a:lnTo>
                    <a:pt x="11119104" y="9514967"/>
                  </a:lnTo>
                  <a:lnTo>
                    <a:pt x="0" y="9514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Freeform 35" id="35" descr="Không có mô tả."/>
          <p:cNvSpPr/>
          <p:nvPr/>
        </p:nvSpPr>
        <p:spPr>
          <a:xfrm flipH="false" flipV="false" rot="0">
            <a:off x="22281034" y="5286059"/>
            <a:ext cx="6663887" cy="4410666"/>
          </a:xfrm>
          <a:custGeom>
            <a:avLst/>
            <a:gdLst/>
            <a:ahLst/>
            <a:cxnLst/>
            <a:rect r="r" b="b" t="t" l="l"/>
            <a:pathLst>
              <a:path h="4410666" w="6663887">
                <a:moveTo>
                  <a:pt x="0" y="0"/>
                </a:moveTo>
                <a:lnTo>
                  <a:pt x="6663887" y="0"/>
                </a:lnTo>
                <a:lnTo>
                  <a:pt x="6663887" y="4410666"/>
                </a:lnTo>
                <a:lnTo>
                  <a:pt x="0" y="44106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17079" b="0"/>
            </a:stretch>
          </a:blipFill>
        </p:spPr>
      </p:sp>
      <p:sp>
        <p:nvSpPr>
          <p:cNvPr name="Freeform 36" id="36" descr="A screen shot of a computer code  Description automatically generated"/>
          <p:cNvSpPr/>
          <p:nvPr/>
        </p:nvSpPr>
        <p:spPr>
          <a:xfrm flipH="false" flipV="false" rot="0">
            <a:off x="-12319230" y="5286059"/>
            <a:ext cx="8534400" cy="2409825"/>
          </a:xfrm>
          <a:custGeom>
            <a:avLst/>
            <a:gdLst/>
            <a:ahLst/>
            <a:cxnLst/>
            <a:rect r="r" b="b" t="t" l="l"/>
            <a:pathLst>
              <a:path h="2409825" w="8534400">
                <a:moveTo>
                  <a:pt x="0" y="0"/>
                </a:moveTo>
                <a:lnTo>
                  <a:pt x="8534400" y="0"/>
                </a:lnTo>
                <a:lnTo>
                  <a:pt x="8534400" y="2409825"/>
                </a:lnTo>
                <a:lnTo>
                  <a:pt x="0" y="24098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42" r="0" b="-42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8620763">
            <a:off x="23585057" y="14872797"/>
            <a:ext cx="8987203" cy="4150026"/>
            <a:chOff x="0" y="0"/>
            <a:chExt cx="11982937" cy="553336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982958" cy="5533390"/>
            </a:xfrm>
            <a:custGeom>
              <a:avLst/>
              <a:gdLst/>
              <a:ahLst/>
              <a:cxnLst/>
              <a:rect r="r" b="b" t="t" l="l"/>
              <a:pathLst>
                <a:path h="5533390" w="11982958">
                  <a:moveTo>
                    <a:pt x="0" y="0"/>
                  </a:moveTo>
                  <a:lnTo>
                    <a:pt x="11982958" y="0"/>
                  </a:lnTo>
                  <a:lnTo>
                    <a:pt x="11982958" y="5533390"/>
                  </a:lnTo>
                  <a:lnTo>
                    <a:pt x="0" y="5533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" r="0" b="-9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-40825018" y="0"/>
            <a:ext cx="2965916" cy="6828198"/>
            <a:chOff x="0" y="0"/>
            <a:chExt cx="3954555" cy="9104264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954526" cy="9104249"/>
            </a:xfrm>
            <a:custGeom>
              <a:avLst/>
              <a:gdLst/>
              <a:ahLst/>
              <a:cxnLst/>
              <a:rect r="r" b="b" t="t" l="l"/>
              <a:pathLst>
                <a:path h="9104249" w="3954526">
                  <a:moveTo>
                    <a:pt x="0" y="0"/>
                  </a:moveTo>
                  <a:lnTo>
                    <a:pt x="3954526" y="0"/>
                  </a:lnTo>
                  <a:lnTo>
                    <a:pt x="3954526" y="9104249"/>
                  </a:lnTo>
                  <a:lnTo>
                    <a:pt x="0" y="9104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" r="0" b="-12"/>
              </a:stretch>
            </a:blip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23907126" y="23220931"/>
            <a:ext cx="4171532" cy="3569725"/>
            <a:chOff x="0" y="0"/>
            <a:chExt cx="5562043" cy="4759633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5562092" cy="4759579"/>
            </a:xfrm>
            <a:custGeom>
              <a:avLst/>
              <a:gdLst/>
              <a:ahLst/>
              <a:cxnLst/>
              <a:rect r="r" b="b" t="t" l="l"/>
              <a:pathLst>
                <a:path h="4759579" w="5562092">
                  <a:moveTo>
                    <a:pt x="0" y="0"/>
                  </a:moveTo>
                  <a:lnTo>
                    <a:pt x="5562092" y="0"/>
                  </a:lnTo>
                  <a:lnTo>
                    <a:pt x="5562092" y="4759579"/>
                  </a:lnTo>
                  <a:lnTo>
                    <a:pt x="0" y="4759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-1"/>
              </a:stretch>
            </a:blip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-42683650" y="-9668642"/>
            <a:ext cx="8339294" cy="7136224"/>
            <a:chOff x="0" y="0"/>
            <a:chExt cx="11119059" cy="951496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1119104" cy="9514967"/>
            </a:xfrm>
            <a:custGeom>
              <a:avLst/>
              <a:gdLst/>
              <a:ahLst/>
              <a:cxnLst/>
              <a:rect r="r" b="b" t="t" l="l"/>
              <a:pathLst>
                <a:path h="9514967" w="11119104">
                  <a:moveTo>
                    <a:pt x="0" y="0"/>
                  </a:moveTo>
                  <a:lnTo>
                    <a:pt x="11119104" y="0"/>
                  </a:lnTo>
                  <a:lnTo>
                    <a:pt x="11119104" y="9514967"/>
                  </a:lnTo>
                  <a:lnTo>
                    <a:pt x="0" y="9514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Freeform 45" id="45" descr="Không có mô tả."/>
          <p:cNvSpPr/>
          <p:nvPr/>
        </p:nvSpPr>
        <p:spPr>
          <a:xfrm flipH="false" flipV="false" rot="0">
            <a:off x="-15553737" y="7745300"/>
            <a:ext cx="6663887" cy="4410666"/>
          </a:xfrm>
          <a:custGeom>
            <a:avLst/>
            <a:gdLst/>
            <a:ahLst/>
            <a:cxnLst/>
            <a:rect r="r" b="b" t="t" l="l"/>
            <a:pathLst>
              <a:path h="4410666" w="6663887">
                <a:moveTo>
                  <a:pt x="0" y="0"/>
                </a:moveTo>
                <a:lnTo>
                  <a:pt x="6663887" y="0"/>
                </a:lnTo>
                <a:lnTo>
                  <a:pt x="6663887" y="4410666"/>
                </a:lnTo>
                <a:lnTo>
                  <a:pt x="0" y="44106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17079" b="0"/>
            </a:stretch>
          </a:blipFill>
        </p:spPr>
      </p:sp>
      <p:sp>
        <p:nvSpPr>
          <p:cNvPr name="Freeform 46" id="46" descr="A screen shot of a computer code  Description automatically generated"/>
          <p:cNvSpPr/>
          <p:nvPr/>
        </p:nvSpPr>
        <p:spPr>
          <a:xfrm flipH="false" flipV="false" rot="0">
            <a:off x="32732794" y="7745300"/>
            <a:ext cx="8534400" cy="2409825"/>
          </a:xfrm>
          <a:custGeom>
            <a:avLst/>
            <a:gdLst/>
            <a:ahLst/>
            <a:cxnLst/>
            <a:rect r="r" b="b" t="t" l="l"/>
            <a:pathLst>
              <a:path h="2409825" w="8534400">
                <a:moveTo>
                  <a:pt x="0" y="0"/>
                </a:moveTo>
                <a:lnTo>
                  <a:pt x="8534400" y="0"/>
                </a:lnTo>
                <a:lnTo>
                  <a:pt x="8534400" y="2409825"/>
                </a:lnTo>
                <a:lnTo>
                  <a:pt x="0" y="24098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42" r="0" b="-42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5432077" y="3994644"/>
            <a:ext cx="6789189" cy="3936074"/>
          </a:xfrm>
          <a:custGeom>
            <a:avLst/>
            <a:gdLst/>
            <a:ahLst/>
            <a:cxnLst/>
            <a:rect r="r" b="b" t="t" l="l"/>
            <a:pathLst>
              <a:path h="3936074" w="6789189">
                <a:moveTo>
                  <a:pt x="0" y="0"/>
                </a:moveTo>
                <a:lnTo>
                  <a:pt x="6789190" y="0"/>
                </a:lnTo>
                <a:lnTo>
                  <a:pt x="6789190" y="3936074"/>
                </a:lnTo>
                <a:lnTo>
                  <a:pt x="0" y="393607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705" t="0" r="-1705" b="-6729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3441782" y="7821051"/>
            <a:ext cx="11613435" cy="113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8800">
                <a:solidFill>
                  <a:srgbClr val="FFFFFF"/>
                </a:solidFill>
                <a:latin typeface="Computer Says No"/>
              </a:rPr>
              <a:t>Time Complexity : O(N^2)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910286" y="-6459733"/>
            <a:ext cx="11613435" cy="79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9600">
                <a:solidFill>
                  <a:srgbClr val="FFFFFF"/>
                </a:solidFill>
                <a:latin typeface="Computer Says No"/>
              </a:rPr>
              <a:t>DATA STRUCTURE &amp; ALGORITHM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5181506" y="2839677"/>
            <a:ext cx="7465219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Applying Recursion 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DAGIjBs5vXg</dc:identifier>
  <dcterms:modified xsi:type="dcterms:W3CDTF">2011-08-01T06:04:30Z</dcterms:modified>
  <cp:revision>1</cp:revision>
  <dc:title>DSA-Project.pptx</dc:title>
</cp:coreProperties>
</file>